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6" r:id="rId2"/>
    <p:sldId id="276" r:id="rId3"/>
    <p:sldId id="277" r:id="rId4"/>
  </p:sldIdLst>
  <p:sldSz cx="7620000" cy="19050000"/>
  <p:notesSz cx="6858000" cy="9144000"/>
  <p:embeddedFontLst>
    <p:embeddedFont>
      <p:font typeface="Poppins" panose="00000500000000000000" pitchFamily="2" charset="0"/>
      <p:regular r:id="rId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7" autoAdjust="0"/>
    <p:restoredTop sz="92415" autoAdjust="0"/>
  </p:normalViewPr>
  <p:slideViewPr>
    <p:cSldViewPr>
      <p:cViewPr varScale="1">
        <p:scale>
          <a:sx n="27" d="100"/>
          <a:sy n="27" d="100"/>
        </p:scale>
        <p:origin x="3110"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43637-D259-90C2-3817-2CB7A4F2A806}"/>
            </a:ext>
          </a:extLst>
        </p:cNvPr>
        <p:cNvGrpSpPr/>
        <p:nvPr/>
      </p:nvGrpSpPr>
      <p:grpSpPr>
        <a:xfrm>
          <a:off x="0" y="0"/>
          <a:ext cx="0" cy="0"/>
          <a:chOff x="0" y="0"/>
          <a:chExt cx="0" cy="0"/>
        </a:xfrm>
      </p:grpSpPr>
      <p:grpSp>
        <p:nvGrpSpPr>
          <p:cNvPr id="26" name="Group 26">
            <a:extLst>
              <a:ext uri="{FF2B5EF4-FFF2-40B4-BE49-F238E27FC236}">
                <a16:creationId xmlns:a16="http://schemas.microsoft.com/office/drawing/2014/main" id="{F37103AC-3D74-7CB8-625C-4D5A9A6570B0}"/>
              </a:ext>
            </a:extLst>
          </p:cNvPr>
          <p:cNvGrpSpPr/>
          <p:nvPr/>
        </p:nvGrpSpPr>
        <p:grpSpPr>
          <a:xfrm>
            <a:off x="6427853" y="-236266"/>
            <a:ext cx="860295" cy="1245209"/>
            <a:chOff x="0" y="0"/>
            <a:chExt cx="1147060" cy="1660278"/>
          </a:xfrm>
        </p:grpSpPr>
        <p:sp>
          <p:nvSpPr>
            <p:cNvPr id="27" name="Freeform 27">
              <a:extLst>
                <a:ext uri="{FF2B5EF4-FFF2-40B4-BE49-F238E27FC236}">
                  <a16:creationId xmlns:a16="http://schemas.microsoft.com/office/drawing/2014/main" id="{083A20AC-E1C6-8C57-5620-BA72AC84231E}"/>
                </a:ext>
              </a:extLst>
            </p:cNvPr>
            <p:cNvSpPr/>
            <p:nvPr/>
          </p:nvSpPr>
          <p:spPr>
            <a:xfrm rot="5400000">
              <a:off x="84465" y="597683"/>
              <a:ext cx="978129" cy="1147060"/>
            </a:xfrm>
            <a:custGeom>
              <a:avLst/>
              <a:gdLst/>
              <a:ahLst/>
              <a:cxnLst/>
              <a:rect l="l" t="t" r="r" b="b"/>
              <a:pathLst>
                <a:path w="978129" h="1147060">
                  <a:moveTo>
                    <a:pt x="0" y="0"/>
                  </a:moveTo>
                  <a:lnTo>
                    <a:pt x="978130" y="0"/>
                  </a:lnTo>
                  <a:lnTo>
                    <a:pt x="978130" y="1147060"/>
                  </a:lnTo>
                  <a:lnTo>
                    <a:pt x="0" y="1147060"/>
                  </a:lnTo>
                  <a:lnTo>
                    <a:pt x="0" y="0"/>
                  </a:lnTo>
                  <a:close/>
                </a:path>
              </a:pathLst>
            </a:custGeom>
            <a:blipFill>
              <a:blip r:embed="rId2">
                <a:alphaModFix amt="18240"/>
                <a:extLst>
                  <a:ext uri="{96DAC541-7B7A-43D3-8B79-37D633B846F1}">
                    <asvg:svgBlip xmlns:asvg="http://schemas.microsoft.com/office/drawing/2016/SVG/main" r:embed="rId3"/>
                  </a:ext>
                </a:extLst>
              </a:blip>
              <a:stretch>
                <a:fillRect/>
              </a:stretch>
            </a:blipFill>
          </p:spPr>
        </p:sp>
        <p:sp>
          <p:nvSpPr>
            <p:cNvPr id="28" name="Freeform 28">
              <a:extLst>
                <a:ext uri="{FF2B5EF4-FFF2-40B4-BE49-F238E27FC236}">
                  <a16:creationId xmlns:a16="http://schemas.microsoft.com/office/drawing/2014/main" id="{054431E8-283A-57B9-62CD-DBBBA8BCE941}"/>
                </a:ext>
              </a:extLst>
            </p:cNvPr>
            <p:cNvSpPr/>
            <p:nvPr/>
          </p:nvSpPr>
          <p:spPr>
            <a:xfrm rot="5400000">
              <a:off x="204175" y="285668"/>
              <a:ext cx="738710" cy="866291"/>
            </a:xfrm>
            <a:custGeom>
              <a:avLst/>
              <a:gdLst/>
              <a:ahLst/>
              <a:cxnLst/>
              <a:rect l="l" t="t" r="r" b="b"/>
              <a:pathLst>
                <a:path w="738710" h="866291">
                  <a:moveTo>
                    <a:pt x="0" y="0"/>
                  </a:moveTo>
                  <a:lnTo>
                    <a:pt x="738710" y="0"/>
                  </a:lnTo>
                  <a:lnTo>
                    <a:pt x="738710" y="866291"/>
                  </a:lnTo>
                  <a:lnTo>
                    <a:pt x="0" y="866291"/>
                  </a:lnTo>
                  <a:lnTo>
                    <a:pt x="0" y="0"/>
                  </a:lnTo>
                  <a:close/>
                </a:path>
              </a:pathLst>
            </a:custGeom>
            <a:blipFill>
              <a:blip r:embed="rId2">
                <a:alphaModFix amt="18240"/>
                <a:extLst>
                  <a:ext uri="{96DAC541-7B7A-43D3-8B79-37D633B846F1}">
                    <asvg:svgBlip xmlns:asvg="http://schemas.microsoft.com/office/drawing/2016/SVG/main" r:embed="rId3"/>
                  </a:ext>
                </a:extLst>
              </a:blip>
              <a:stretch>
                <a:fillRect/>
              </a:stretch>
            </a:blipFill>
            <a:ln cap="sq">
              <a:noFill/>
              <a:prstDash val="solid"/>
              <a:miter/>
            </a:ln>
          </p:spPr>
        </p:sp>
        <p:sp>
          <p:nvSpPr>
            <p:cNvPr id="29" name="Freeform 29">
              <a:extLst>
                <a:ext uri="{FF2B5EF4-FFF2-40B4-BE49-F238E27FC236}">
                  <a16:creationId xmlns:a16="http://schemas.microsoft.com/office/drawing/2014/main" id="{8130081A-DC15-F68A-8517-4CA1121C7F2F}"/>
                </a:ext>
              </a:extLst>
            </p:cNvPr>
            <p:cNvSpPr/>
            <p:nvPr/>
          </p:nvSpPr>
          <p:spPr>
            <a:xfrm rot="5400000">
              <a:off x="288807" y="-49174"/>
              <a:ext cx="569446" cy="667794"/>
            </a:xfrm>
            <a:custGeom>
              <a:avLst/>
              <a:gdLst/>
              <a:ahLst/>
              <a:cxnLst/>
              <a:rect l="l" t="t" r="r" b="b"/>
              <a:pathLst>
                <a:path w="569446" h="667794">
                  <a:moveTo>
                    <a:pt x="0" y="0"/>
                  </a:moveTo>
                  <a:lnTo>
                    <a:pt x="569446" y="0"/>
                  </a:lnTo>
                  <a:lnTo>
                    <a:pt x="569446" y="667794"/>
                  </a:lnTo>
                  <a:lnTo>
                    <a:pt x="0" y="667794"/>
                  </a:lnTo>
                  <a:lnTo>
                    <a:pt x="0" y="0"/>
                  </a:lnTo>
                  <a:close/>
                </a:path>
              </a:pathLst>
            </a:custGeom>
            <a:blipFill>
              <a:blip r:embed="rId2">
                <a:alphaModFix amt="18240"/>
                <a:extLst>
                  <a:ext uri="{96DAC541-7B7A-43D3-8B79-37D633B846F1}">
                    <asvg:svgBlip xmlns:asvg="http://schemas.microsoft.com/office/drawing/2016/SVG/main" r:embed="rId3"/>
                  </a:ext>
                </a:extLst>
              </a:blip>
              <a:stretch>
                <a:fillRect/>
              </a:stretch>
            </a:blipFill>
            <a:ln cap="sq">
              <a:noFill/>
              <a:prstDash val="solid"/>
              <a:miter/>
            </a:ln>
          </p:spPr>
        </p:sp>
      </p:grpSp>
      <p:grpSp>
        <p:nvGrpSpPr>
          <p:cNvPr id="30" name="Group 30">
            <a:extLst>
              <a:ext uri="{FF2B5EF4-FFF2-40B4-BE49-F238E27FC236}">
                <a16:creationId xmlns:a16="http://schemas.microsoft.com/office/drawing/2014/main" id="{B497F6A4-3F77-E45E-580F-3C26A470A8D4}"/>
              </a:ext>
            </a:extLst>
          </p:cNvPr>
          <p:cNvGrpSpPr/>
          <p:nvPr/>
        </p:nvGrpSpPr>
        <p:grpSpPr>
          <a:xfrm>
            <a:off x="0" y="-236266"/>
            <a:ext cx="7620000" cy="2736275"/>
            <a:chOff x="0" y="0"/>
            <a:chExt cx="635000" cy="298981"/>
          </a:xfrm>
        </p:grpSpPr>
        <p:sp>
          <p:nvSpPr>
            <p:cNvPr id="31" name="Freeform 31">
              <a:extLst>
                <a:ext uri="{FF2B5EF4-FFF2-40B4-BE49-F238E27FC236}">
                  <a16:creationId xmlns:a16="http://schemas.microsoft.com/office/drawing/2014/main" id="{F5FFF6E9-8A39-67BF-6E79-1E14CD3A51FE}"/>
                </a:ext>
              </a:extLst>
            </p:cNvPr>
            <p:cNvSpPr/>
            <p:nvPr/>
          </p:nvSpPr>
          <p:spPr>
            <a:xfrm>
              <a:off x="0" y="0"/>
              <a:ext cx="635000" cy="298981"/>
            </a:xfrm>
            <a:custGeom>
              <a:avLst/>
              <a:gdLst/>
              <a:ahLst/>
              <a:cxnLst/>
              <a:rect l="l" t="t" r="r" b="b"/>
              <a:pathLst>
                <a:path w="635000" h="298981">
                  <a:moveTo>
                    <a:pt x="635000" y="0"/>
                  </a:moveTo>
                  <a:lnTo>
                    <a:pt x="635000" y="184681"/>
                  </a:lnTo>
                  <a:lnTo>
                    <a:pt x="317500" y="298981"/>
                  </a:lnTo>
                  <a:lnTo>
                    <a:pt x="0" y="184681"/>
                  </a:lnTo>
                  <a:lnTo>
                    <a:pt x="0" y="0"/>
                  </a:lnTo>
                  <a:lnTo>
                    <a:pt x="635000" y="0"/>
                  </a:lnTo>
                  <a:close/>
                </a:path>
              </a:pathLst>
            </a:custGeom>
            <a:solidFill>
              <a:srgbClr val="0A6354"/>
            </a:solidFill>
            <a:ln cap="sq">
              <a:noFill/>
              <a:prstDash val="solid"/>
              <a:miter/>
            </a:ln>
          </p:spPr>
        </p:sp>
        <p:sp>
          <p:nvSpPr>
            <p:cNvPr id="32" name="TextBox 32">
              <a:extLst>
                <a:ext uri="{FF2B5EF4-FFF2-40B4-BE49-F238E27FC236}">
                  <a16:creationId xmlns:a16="http://schemas.microsoft.com/office/drawing/2014/main" id="{C46D8115-1620-1E34-9698-96AF0E53D767}"/>
                </a:ext>
              </a:extLst>
            </p:cNvPr>
            <p:cNvSpPr txBox="1"/>
            <p:nvPr/>
          </p:nvSpPr>
          <p:spPr>
            <a:xfrm>
              <a:off x="0" y="-47625"/>
              <a:ext cx="635000" cy="232306"/>
            </a:xfrm>
            <a:prstGeom prst="rect">
              <a:avLst/>
            </a:prstGeom>
          </p:spPr>
          <p:txBody>
            <a:bodyPr lIns="50800" tIns="50800" rIns="50800" bIns="50800" rtlCol="0" anchor="ctr"/>
            <a:lstStyle/>
            <a:p>
              <a:pPr marL="0" lvl="0" indent="0" algn="ctr">
                <a:lnSpc>
                  <a:spcPts val="2240"/>
                </a:lnSpc>
                <a:spcBef>
                  <a:spcPct val="0"/>
                </a:spcBef>
              </a:pPr>
              <a:endParaRPr>
                <a:latin typeface="Arial" panose="020B0604020202020204" pitchFamily="34" charset="0"/>
                <a:cs typeface="Arial" panose="020B0604020202020204" pitchFamily="34" charset="0"/>
              </a:endParaRPr>
            </a:p>
          </p:txBody>
        </p:sp>
      </p:grpSp>
      <p:grpSp>
        <p:nvGrpSpPr>
          <p:cNvPr id="33" name="Group 33">
            <a:extLst>
              <a:ext uri="{FF2B5EF4-FFF2-40B4-BE49-F238E27FC236}">
                <a16:creationId xmlns:a16="http://schemas.microsoft.com/office/drawing/2014/main" id="{4CE34A70-E816-7AFB-D74B-77832AEE5CCF}"/>
              </a:ext>
            </a:extLst>
          </p:cNvPr>
          <p:cNvGrpSpPr/>
          <p:nvPr/>
        </p:nvGrpSpPr>
        <p:grpSpPr>
          <a:xfrm>
            <a:off x="1343479" y="3019913"/>
            <a:ext cx="3354088" cy="781050"/>
            <a:chOff x="0" y="0"/>
            <a:chExt cx="1192565" cy="277707"/>
          </a:xfrm>
        </p:grpSpPr>
        <p:sp>
          <p:nvSpPr>
            <p:cNvPr id="34" name="Freeform 34">
              <a:extLst>
                <a:ext uri="{FF2B5EF4-FFF2-40B4-BE49-F238E27FC236}">
                  <a16:creationId xmlns:a16="http://schemas.microsoft.com/office/drawing/2014/main" id="{08A3C968-9A0D-9929-3FEB-91B68FFEA88E}"/>
                </a:ext>
              </a:extLst>
            </p:cNvPr>
            <p:cNvSpPr/>
            <p:nvPr/>
          </p:nvSpPr>
          <p:spPr>
            <a:xfrm>
              <a:off x="0" y="0"/>
              <a:ext cx="1192565" cy="277707"/>
            </a:xfrm>
            <a:custGeom>
              <a:avLst/>
              <a:gdLst/>
              <a:ahLst/>
              <a:cxnLst/>
              <a:rect l="l" t="t" r="r" b="b"/>
              <a:pathLst>
                <a:path w="1192565" h="277707">
                  <a:moveTo>
                    <a:pt x="46164" y="0"/>
                  </a:moveTo>
                  <a:lnTo>
                    <a:pt x="1146401" y="0"/>
                  </a:lnTo>
                  <a:cubicBezTo>
                    <a:pt x="1158644" y="0"/>
                    <a:pt x="1170386" y="4864"/>
                    <a:pt x="1179043" y="13521"/>
                  </a:cubicBezTo>
                  <a:cubicBezTo>
                    <a:pt x="1187701" y="22179"/>
                    <a:pt x="1192565" y="33921"/>
                    <a:pt x="1192565" y="46164"/>
                  </a:cubicBezTo>
                  <a:lnTo>
                    <a:pt x="1192565" y="231543"/>
                  </a:lnTo>
                  <a:cubicBezTo>
                    <a:pt x="1192565" y="257038"/>
                    <a:pt x="1171896" y="277707"/>
                    <a:pt x="1146401" y="277707"/>
                  </a:cubicBezTo>
                  <a:lnTo>
                    <a:pt x="46164" y="277707"/>
                  </a:lnTo>
                  <a:cubicBezTo>
                    <a:pt x="33921" y="277707"/>
                    <a:pt x="22179" y="272843"/>
                    <a:pt x="13521" y="264186"/>
                  </a:cubicBezTo>
                  <a:cubicBezTo>
                    <a:pt x="4864" y="255528"/>
                    <a:pt x="0" y="243786"/>
                    <a:pt x="0" y="231543"/>
                  </a:cubicBezTo>
                  <a:lnTo>
                    <a:pt x="0" y="46164"/>
                  </a:lnTo>
                  <a:cubicBezTo>
                    <a:pt x="0" y="33921"/>
                    <a:pt x="4864" y="22179"/>
                    <a:pt x="13521" y="13521"/>
                  </a:cubicBezTo>
                  <a:cubicBezTo>
                    <a:pt x="22179" y="4864"/>
                    <a:pt x="33921" y="0"/>
                    <a:pt x="46164" y="0"/>
                  </a:cubicBezTo>
                  <a:close/>
                </a:path>
              </a:pathLst>
            </a:custGeom>
            <a:solidFill>
              <a:srgbClr val="0A6354"/>
            </a:solidFill>
          </p:spPr>
        </p:sp>
        <p:sp>
          <p:nvSpPr>
            <p:cNvPr id="35" name="TextBox 35">
              <a:extLst>
                <a:ext uri="{FF2B5EF4-FFF2-40B4-BE49-F238E27FC236}">
                  <a16:creationId xmlns:a16="http://schemas.microsoft.com/office/drawing/2014/main" id="{74D7DBFF-E366-8EDC-A47F-24632AF5F2D6}"/>
                </a:ext>
              </a:extLst>
            </p:cNvPr>
            <p:cNvSpPr txBox="1"/>
            <p:nvPr/>
          </p:nvSpPr>
          <p:spPr>
            <a:xfrm>
              <a:off x="0" y="-47625"/>
              <a:ext cx="1192565" cy="325332"/>
            </a:xfrm>
            <a:prstGeom prst="rect">
              <a:avLst/>
            </a:prstGeom>
          </p:spPr>
          <p:txBody>
            <a:bodyPr lIns="50800" tIns="50800" rIns="50800" bIns="50800" rtlCol="0" anchor="ctr"/>
            <a:lstStyle/>
            <a:p>
              <a:pPr algn="ctr">
                <a:lnSpc>
                  <a:spcPts val="2240"/>
                </a:lnSpc>
              </a:pPr>
              <a:endParaRPr>
                <a:latin typeface="Arial" panose="020B0604020202020204" pitchFamily="34" charset="0"/>
                <a:cs typeface="Arial" panose="020B0604020202020204" pitchFamily="34" charset="0"/>
              </a:endParaRPr>
            </a:p>
          </p:txBody>
        </p:sp>
      </p:grpSp>
      <p:grpSp>
        <p:nvGrpSpPr>
          <p:cNvPr id="36" name="Group 36">
            <a:extLst>
              <a:ext uri="{FF2B5EF4-FFF2-40B4-BE49-F238E27FC236}">
                <a16:creationId xmlns:a16="http://schemas.microsoft.com/office/drawing/2014/main" id="{58DA7B47-35CA-09E3-6F92-A6A88B5FA283}"/>
              </a:ext>
            </a:extLst>
          </p:cNvPr>
          <p:cNvGrpSpPr/>
          <p:nvPr/>
        </p:nvGrpSpPr>
        <p:grpSpPr>
          <a:xfrm>
            <a:off x="1331963" y="5371454"/>
            <a:ext cx="3354088" cy="781050"/>
            <a:chOff x="0" y="0"/>
            <a:chExt cx="1192565" cy="277707"/>
          </a:xfrm>
        </p:grpSpPr>
        <p:sp>
          <p:nvSpPr>
            <p:cNvPr id="37" name="Freeform 37">
              <a:extLst>
                <a:ext uri="{FF2B5EF4-FFF2-40B4-BE49-F238E27FC236}">
                  <a16:creationId xmlns:a16="http://schemas.microsoft.com/office/drawing/2014/main" id="{05749807-34CD-27A4-3493-2D26D391CE93}"/>
                </a:ext>
              </a:extLst>
            </p:cNvPr>
            <p:cNvSpPr/>
            <p:nvPr/>
          </p:nvSpPr>
          <p:spPr>
            <a:xfrm>
              <a:off x="0" y="0"/>
              <a:ext cx="1192565" cy="277707"/>
            </a:xfrm>
            <a:custGeom>
              <a:avLst/>
              <a:gdLst/>
              <a:ahLst/>
              <a:cxnLst/>
              <a:rect l="l" t="t" r="r" b="b"/>
              <a:pathLst>
                <a:path w="1192565" h="277707">
                  <a:moveTo>
                    <a:pt x="46164" y="0"/>
                  </a:moveTo>
                  <a:lnTo>
                    <a:pt x="1146401" y="0"/>
                  </a:lnTo>
                  <a:cubicBezTo>
                    <a:pt x="1158644" y="0"/>
                    <a:pt x="1170386" y="4864"/>
                    <a:pt x="1179043" y="13521"/>
                  </a:cubicBezTo>
                  <a:cubicBezTo>
                    <a:pt x="1187701" y="22179"/>
                    <a:pt x="1192565" y="33921"/>
                    <a:pt x="1192565" y="46164"/>
                  </a:cubicBezTo>
                  <a:lnTo>
                    <a:pt x="1192565" y="231543"/>
                  </a:lnTo>
                  <a:cubicBezTo>
                    <a:pt x="1192565" y="257038"/>
                    <a:pt x="1171896" y="277707"/>
                    <a:pt x="1146401" y="277707"/>
                  </a:cubicBezTo>
                  <a:lnTo>
                    <a:pt x="46164" y="277707"/>
                  </a:lnTo>
                  <a:cubicBezTo>
                    <a:pt x="33921" y="277707"/>
                    <a:pt x="22179" y="272843"/>
                    <a:pt x="13521" y="264186"/>
                  </a:cubicBezTo>
                  <a:cubicBezTo>
                    <a:pt x="4864" y="255528"/>
                    <a:pt x="0" y="243786"/>
                    <a:pt x="0" y="231543"/>
                  </a:cubicBezTo>
                  <a:lnTo>
                    <a:pt x="0" y="46164"/>
                  </a:lnTo>
                  <a:cubicBezTo>
                    <a:pt x="0" y="33921"/>
                    <a:pt x="4864" y="22179"/>
                    <a:pt x="13521" y="13521"/>
                  </a:cubicBezTo>
                  <a:cubicBezTo>
                    <a:pt x="22179" y="4864"/>
                    <a:pt x="33921" y="0"/>
                    <a:pt x="46164" y="0"/>
                  </a:cubicBezTo>
                  <a:close/>
                </a:path>
              </a:pathLst>
            </a:custGeom>
            <a:solidFill>
              <a:srgbClr val="0A6354"/>
            </a:solidFill>
            <a:ln cap="sq">
              <a:noFill/>
              <a:prstDash val="solid"/>
              <a:miter/>
            </a:ln>
          </p:spPr>
        </p:sp>
        <p:sp>
          <p:nvSpPr>
            <p:cNvPr id="38" name="TextBox 38">
              <a:extLst>
                <a:ext uri="{FF2B5EF4-FFF2-40B4-BE49-F238E27FC236}">
                  <a16:creationId xmlns:a16="http://schemas.microsoft.com/office/drawing/2014/main" id="{49F4EAD9-F7A6-63F3-FC0F-50920873891D}"/>
                </a:ext>
              </a:extLst>
            </p:cNvPr>
            <p:cNvSpPr txBox="1"/>
            <p:nvPr/>
          </p:nvSpPr>
          <p:spPr>
            <a:xfrm>
              <a:off x="0" y="-47625"/>
              <a:ext cx="1192565" cy="325332"/>
            </a:xfrm>
            <a:prstGeom prst="rect">
              <a:avLst/>
            </a:prstGeom>
          </p:spPr>
          <p:txBody>
            <a:bodyPr lIns="50800" tIns="50800" rIns="50800" bIns="50800" rtlCol="0" anchor="ctr"/>
            <a:lstStyle/>
            <a:p>
              <a:pPr marL="0" lvl="0" indent="0" algn="ctr">
                <a:lnSpc>
                  <a:spcPts val="2240"/>
                </a:lnSpc>
                <a:spcBef>
                  <a:spcPct val="0"/>
                </a:spcBef>
              </a:pPr>
              <a:endParaRPr>
                <a:latin typeface="Arial" panose="020B0604020202020204" pitchFamily="34" charset="0"/>
                <a:cs typeface="Arial" panose="020B0604020202020204" pitchFamily="34" charset="0"/>
              </a:endParaRPr>
            </a:p>
          </p:txBody>
        </p:sp>
      </p:grpSp>
      <p:grpSp>
        <p:nvGrpSpPr>
          <p:cNvPr id="42" name="Group 42">
            <a:extLst>
              <a:ext uri="{FF2B5EF4-FFF2-40B4-BE49-F238E27FC236}">
                <a16:creationId xmlns:a16="http://schemas.microsoft.com/office/drawing/2014/main" id="{8C498BF4-418F-28E8-228B-4B5ED20AC72F}"/>
              </a:ext>
            </a:extLst>
          </p:cNvPr>
          <p:cNvGrpSpPr/>
          <p:nvPr/>
        </p:nvGrpSpPr>
        <p:grpSpPr>
          <a:xfrm>
            <a:off x="1403042" y="12700917"/>
            <a:ext cx="3294525" cy="914995"/>
            <a:chOff x="0" y="-47625"/>
            <a:chExt cx="1192565" cy="325332"/>
          </a:xfrm>
        </p:grpSpPr>
        <p:sp>
          <p:nvSpPr>
            <p:cNvPr id="43" name="Freeform 43">
              <a:extLst>
                <a:ext uri="{FF2B5EF4-FFF2-40B4-BE49-F238E27FC236}">
                  <a16:creationId xmlns:a16="http://schemas.microsoft.com/office/drawing/2014/main" id="{6771BC40-81A6-CC38-947B-C1F01ADB930B}"/>
                </a:ext>
              </a:extLst>
            </p:cNvPr>
            <p:cNvSpPr/>
            <p:nvPr/>
          </p:nvSpPr>
          <p:spPr>
            <a:xfrm>
              <a:off x="0" y="-19308"/>
              <a:ext cx="1192565" cy="277707"/>
            </a:xfrm>
            <a:custGeom>
              <a:avLst/>
              <a:gdLst/>
              <a:ahLst/>
              <a:cxnLst/>
              <a:rect l="l" t="t" r="r" b="b"/>
              <a:pathLst>
                <a:path w="1192565" h="277707">
                  <a:moveTo>
                    <a:pt x="46164" y="0"/>
                  </a:moveTo>
                  <a:lnTo>
                    <a:pt x="1146401" y="0"/>
                  </a:lnTo>
                  <a:cubicBezTo>
                    <a:pt x="1158644" y="0"/>
                    <a:pt x="1170386" y="4864"/>
                    <a:pt x="1179043" y="13521"/>
                  </a:cubicBezTo>
                  <a:cubicBezTo>
                    <a:pt x="1187701" y="22179"/>
                    <a:pt x="1192565" y="33921"/>
                    <a:pt x="1192565" y="46164"/>
                  </a:cubicBezTo>
                  <a:lnTo>
                    <a:pt x="1192565" y="231543"/>
                  </a:lnTo>
                  <a:cubicBezTo>
                    <a:pt x="1192565" y="257038"/>
                    <a:pt x="1171896" y="277707"/>
                    <a:pt x="1146401" y="277707"/>
                  </a:cubicBezTo>
                  <a:lnTo>
                    <a:pt x="46164" y="277707"/>
                  </a:lnTo>
                  <a:cubicBezTo>
                    <a:pt x="33921" y="277707"/>
                    <a:pt x="22179" y="272843"/>
                    <a:pt x="13521" y="264186"/>
                  </a:cubicBezTo>
                  <a:cubicBezTo>
                    <a:pt x="4864" y="255528"/>
                    <a:pt x="0" y="243786"/>
                    <a:pt x="0" y="231543"/>
                  </a:cubicBezTo>
                  <a:lnTo>
                    <a:pt x="0" y="46164"/>
                  </a:lnTo>
                  <a:cubicBezTo>
                    <a:pt x="0" y="33921"/>
                    <a:pt x="4864" y="22179"/>
                    <a:pt x="13521" y="13521"/>
                  </a:cubicBezTo>
                  <a:cubicBezTo>
                    <a:pt x="22179" y="4864"/>
                    <a:pt x="33921" y="0"/>
                    <a:pt x="46164" y="0"/>
                  </a:cubicBezTo>
                  <a:close/>
                </a:path>
              </a:pathLst>
            </a:custGeom>
            <a:solidFill>
              <a:srgbClr val="0A6354"/>
            </a:solidFill>
            <a:ln cap="sq">
              <a:noFill/>
              <a:prstDash val="solid"/>
              <a:miter/>
            </a:ln>
          </p:spPr>
        </p:sp>
        <p:sp>
          <p:nvSpPr>
            <p:cNvPr id="44" name="TextBox 44">
              <a:extLst>
                <a:ext uri="{FF2B5EF4-FFF2-40B4-BE49-F238E27FC236}">
                  <a16:creationId xmlns:a16="http://schemas.microsoft.com/office/drawing/2014/main" id="{15737F07-9848-0E25-F6A0-71729A9552A2}"/>
                </a:ext>
              </a:extLst>
            </p:cNvPr>
            <p:cNvSpPr txBox="1"/>
            <p:nvPr/>
          </p:nvSpPr>
          <p:spPr>
            <a:xfrm>
              <a:off x="0" y="-47625"/>
              <a:ext cx="1192565" cy="325332"/>
            </a:xfrm>
            <a:prstGeom prst="rect">
              <a:avLst/>
            </a:prstGeom>
          </p:spPr>
          <p:txBody>
            <a:bodyPr lIns="50800" tIns="50800" rIns="50800" bIns="50800" rtlCol="0" anchor="ctr"/>
            <a:lstStyle/>
            <a:p>
              <a:pPr marL="0" lvl="0" indent="0" algn="ctr">
                <a:lnSpc>
                  <a:spcPts val="2240"/>
                </a:lnSpc>
                <a:spcBef>
                  <a:spcPct val="0"/>
                </a:spcBef>
              </a:pPr>
              <a:endParaRPr>
                <a:latin typeface="Arial" panose="020B0604020202020204" pitchFamily="34" charset="0"/>
                <a:cs typeface="Arial" panose="020B0604020202020204" pitchFamily="34" charset="0"/>
              </a:endParaRPr>
            </a:p>
          </p:txBody>
        </p:sp>
      </p:grpSp>
      <p:grpSp>
        <p:nvGrpSpPr>
          <p:cNvPr id="51" name="Group 51">
            <a:extLst>
              <a:ext uri="{FF2B5EF4-FFF2-40B4-BE49-F238E27FC236}">
                <a16:creationId xmlns:a16="http://schemas.microsoft.com/office/drawing/2014/main" id="{DED60927-594D-D2D7-EDFD-EB7181A34DDF}"/>
              </a:ext>
            </a:extLst>
          </p:cNvPr>
          <p:cNvGrpSpPr/>
          <p:nvPr/>
        </p:nvGrpSpPr>
        <p:grpSpPr>
          <a:xfrm>
            <a:off x="659594" y="3988433"/>
            <a:ext cx="143590" cy="731520"/>
            <a:chOff x="0" y="0"/>
            <a:chExt cx="51054" cy="440880"/>
          </a:xfrm>
        </p:grpSpPr>
        <p:sp>
          <p:nvSpPr>
            <p:cNvPr id="52" name="Freeform 52">
              <a:extLst>
                <a:ext uri="{FF2B5EF4-FFF2-40B4-BE49-F238E27FC236}">
                  <a16:creationId xmlns:a16="http://schemas.microsoft.com/office/drawing/2014/main" id="{2BCF4B41-E32B-E4F5-EFE0-8408E5FA1CDC}"/>
                </a:ext>
              </a:extLst>
            </p:cNvPr>
            <p:cNvSpPr/>
            <p:nvPr/>
          </p:nvSpPr>
          <p:spPr>
            <a:xfrm>
              <a:off x="0" y="0"/>
              <a:ext cx="51054" cy="440880"/>
            </a:xfrm>
            <a:custGeom>
              <a:avLst/>
              <a:gdLst/>
              <a:ahLst/>
              <a:cxnLst/>
              <a:rect l="l" t="t" r="r" b="b"/>
              <a:pathLst>
                <a:path w="51054" h="440880">
                  <a:moveTo>
                    <a:pt x="25527" y="0"/>
                  </a:moveTo>
                  <a:lnTo>
                    <a:pt x="25527" y="0"/>
                  </a:lnTo>
                  <a:cubicBezTo>
                    <a:pt x="39625" y="0"/>
                    <a:pt x="51054" y="11429"/>
                    <a:pt x="51054" y="25527"/>
                  </a:cubicBezTo>
                  <a:lnTo>
                    <a:pt x="51054" y="415353"/>
                  </a:lnTo>
                  <a:cubicBezTo>
                    <a:pt x="51054" y="422123"/>
                    <a:pt x="48365" y="428616"/>
                    <a:pt x="43578" y="433403"/>
                  </a:cubicBezTo>
                  <a:cubicBezTo>
                    <a:pt x="38790" y="438191"/>
                    <a:pt x="32297" y="440880"/>
                    <a:pt x="25527" y="440880"/>
                  </a:cubicBezTo>
                  <a:lnTo>
                    <a:pt x="25527" y="440880"/>
                  </a:lnTo>
                  <a:cubicBezTo>
                    <a:pt x="18757" y="440880"/>
                    <a:pt x="12264" y="438191"/>
                    <a:pt x="7477" y="433403"/>
                  </a:cubicBezTo>
                  <a:cubicBezTo>
                    <a:pt x="2689" y="428616"/>
                    <a:pt x="0" y="422123"/>
                    <a:pt x="0" y="415353"/>
                  </a:cubicBezTo>
                  <a:lnTo>
                    <a:pt x="0" y="25527"/>
                  </a:lnTo>
                  <a:cubicBezTo>
                    <a:pt x="0" y="18757"/>
                    <a:pt x="2689" y="12264"/>
                    <a:pt x="7477" y="7477"/>
                  </a:cubicBezTo>
                  <a:cubicBezTo>
                    <a:pt x="12264" y="2689"/>
                    <a:pt x="18757" y="0"/>
                    <a:pt x="25527" y="0"/>
                  </a:cubicBezTo>
                  <a:close/>
                </a:path>
              </a:pathLst>
            </a:custGeom>
            <a:solidFill>
              <a:srgbClr val="0A6354"/>
            </a:solidFill>
            <a:ln cap="sq">
              <a:noFill/>
              <a:prstDash val="solid"/>
              <a:miter/>
            </a:ln>
          </p:spPr>
        </p:sp>
        <p:sp>
          <p:nvSpPr>
            <p:cNvPr id="53" name="TextBox 53">
              <a:extLst>
                <a:ext uri="{FF2B5EF4-FFF2-40B4-BE49-F238E27FC236}">
                  <a16:creationId xmlns:a16="http://schemas.microsoft.com/office/drawing/2014/main" id="{6CBD0585-F446-B6E5-5D59-F8132B53CC2C}"/>
                </a:ext>
              </a:extLst>
            </p:cNvPr>
            <p:cNvSpPr txBox="1"/>
            <p:nvPr/>
          </p:nvSpPr>
          <p:spPr>
            <a:xfrm>
              <a:off x="0" y="-47625"/>
              <a:ext cx="51054" cy="488505"/>
            </a:xfrm>
            <a:prstGeom prst="rect">
              <a:avLst/>
            </a:prstGeom>
          </p:spPr>
          <p:txBody>
            <a:bodyPr lIns="50800" tIns="50800" rIns="50800" bIns="50800" rtlCol="0" anchor="ctr"/>
            <a:lstStyle/>
            <a:p>
              <a:pPr marL="0" lvl="0" indent="0" algn="ctr">
                <a:lnSpc>
                  <a:spcPts val="2240"/>
                </a:lnSpc>
                <a:spcBef>
                  <a:spcPct val="0"/>
                </a:spcBef>
              </a:pPr>
              <a:endParaRPr>
                <a:latin typeface="Arial" panose="020B0604020202020204" pitchFamily="34" charset="0"/>
                <a:cs typeface="Arial" panose="020B0604020202020204" pitchFamily="34" charset="0"/>
              </a:endParaRPr>
            </a:p>
          </p:txBody>
        </p:sp>
      </p:grpSp>
      <p:grpSp>
        <p:nvGrpSpPr>
          <p:cNvPr id="54" name="Group 54">
            <a:extLst>
              <a:ext uri="{FF2B5EF4-FFF2-40B4-BE49-F238E27FC236}">
                <a16:creationId xmlns:a16="http://schemas.microsoft.com/office/drawing/2014/main" id="{40D62D7A-2D72-1F34-A74D-2C233CCD982A}"/>
              </a:ext>
            </a:extLst>
          </p:cNvPr>
          <p:cNvGrpSpPr/>
          <p:nvPr/>
        </p:nvGrpSpPr>
        <p:grpSpPr>
          <a:xfrm>
            <a:off x="659594" y="6384253"/>
            <a:ext cx="143590" cy="1239975"/>
            <a:chOff x="0" y="0"/>
            <a:chExt cx="51054" cy="440880"/>
          </a:xfrm>
        </p:grpSpPr>
        <p:sp>
          <p:nvSpPr>
            <p:cNvPr id="55" name="Freeform 55">
              <a:extLst>
                <a:ext uri="{FF2B5EF4-FFF2-40B4-BE49-F238E27FC236}">
                  <a16:creationId xmlns:a16="http://schemas.microsoft.com/office/drawing/2014/main" id="{8703AB2C-6784-D9DC-7E0E-8C57239EF5B2}"/>
                </a:ext>
              </a:extLst>
            </p:cNvPr>
            <p:cNvSpPr/>
            <p:nvPr/>
          </p:nvSpPr>
          <p:spPr>
            <a:xfrm>
              <a:off x="0" y="0"/>
              <a:ext cx="51054" cy="440880"/>
            </a:xfrm>
            <a:custGeom>
              <a:avLst/>
              <a:gdLst/>
              <a:ahLst/>
              <a:cxnLst/>
              <a:rect l="l" t="t" r="r" b="b"/>
              <a:pathLst>
                <a:path w="51054" h="440880">
                  <a:moveTo>
                    <a:pt x="25527" y="0"/>
                  </a:moveTo>
                  <a:lnTo>
                    <a:pt x="25527" y="0"/>
                  </a:lnTo>
                  <a:cubicBezTo>
                    <a:pt x="39625" y="0"/>
                    <a:pt x="51054" y="11429"/>
                    <a:pt x="51054" y="25527"/>
                  </a:cubicBezTo>
                  <a:lnTo>
                    <a:pt x="51054" y="415353"/>
                  </a:lnTo>
                  <a:cubicBezTo>
                    <a:pt x="51054" y="422123"/>
                    <a:pt x="48365" y="428616"/>
                    <a:pt x="43578" y="433403"/>
                  </a:cubicBezTo>
                  <a:cubicBezTo>
                    <a:pt x="38790" y="438191"/>
                    <a:pt x="32297" y="440880"/>
                    <a:pt x="25527" y="440880"/>
                  </a:cubicBezTo>
                  <a:lnTo>
                    <a:pt x="25527" y="440880"/>
                  </a:lnTo>
                  <a:cubicBezTo>
                    <a:pt x="18757" y="440880"/>
                    <a:pt x="12264" y="438191"/>
                    <a:pt x="7477" y="433403"/>
                  </a:cubicBezTo>
                  <a:cubicBezTo>
                    <a:pt x="2689" y="428616"/>
                    <a:pt x="0" y="422123"/>
                    <a:pt x="0" y="415353"/>
                  </a:cubicBezTo>
                  <a:lnTo>
                    <a:pt x="0" y="25527"/>
                  </a:lnTo>
                  <a:cubicBezTo>
                    <a:pt x="0" y="18757"/>
                    <a:pt x="2689" y="12264"/>
                    <a:pt x="7477" y="7477"/>
                  </a:cubicBezTo>
                  <a:cubicBezTo>
                    <a:pt x="12264" y="2689"/>
                    <a:pt x="18757" y="0"/>
                    <a:pt x="25527" y="0"/>
                  </a:cubicBezTo>
                  <a:close/>
                </a:path>
              </a:pathLst>
            </a:custGeom>
            <a:solidFill>
              <a:srgbClr val="0A6354"/>
            </a:solidFill>
            <a:ln cap="sq">
              <a:noFill/>
              <a:prstDash val="solid"/>
              <a:miter/>
            </a:ln>
          </p:spPr>
        </p:sp>
        <p:sp>
          <p:nvSpPr>
            <p:cNvPr id="56" name="TextBox 56">
              <a:extLst>
                <a:ext uri="{FF2B5EF4-FFF2-40B4-BE49-F238E27FC236}">
                  <a16:creationId xmlns:a16="http://schemas.microsoft.com/office/drawing/2014/main" id="{6D4E93BD-A912-F39D-BAA8-72C715C2CF5D}"/>
                </a:ext>
              </a:extLst>
            </p:cNvPr>
            <p:cNvSpPr txBox="1"/>
            <p:nvPr/>
          </p:nvSpPr>
          <p:spPr>
            <a:xfrm>
              <a:off x="0" y="-47625"/>
              <a:ext cx="51054" cy="488505"/>
            </a:xfrm>
            <a:prstGeom prst="rect">
              <a:avLst/>
            </a:prstGeom>
          </p:spPr>
          <p:txBody>
            <a:bodyPr lIns="50800" tIns="50800" rIns="50800" bIns="50800" rtlCol="0" anchor="ctr"/>
            <a:lstStyle/>
            <a:p>
              <a:pPr marL="0" lvl="0" indent="0" algn="ctr">
                <a:lnSpc>
                  <a:spcPts val="2240"/>
                </a:lnSpc>
                <a:spcBef>
                  <a:spcPct val="0"/>
                </a:spcBef>
              </a:pPr>
              <a:endParaRPr>
                <a:latin typeface="Arial" panose="020B0604020202020204" pitchFamily="34" charset="0"/>
                <a:cs typeface="Arial" panose="020B0604020202020204" pitchFamily="34" charset="0"/>
              </a:endParaRPr>
            </a:p>
          </p:txBody>
        </p:sp>
      </p:grpSp>
      <p:grpSp>
        <p:nvGrpSpPr>
          <p:cNvPr id="60" name="Group 60">
            <a:extLst>
              <a:ext uri="{FF2B5EF4-FFF2-40B4-BE49-F238E27FC236}">
                <a16:creationId xmlns:a16="http://schemas.microsoft.com/office/drawing/2014/main" id="{F0FC8E1D-9440-3E17-4E26-7ACB82C29121}"/>
              </a:ext>
            </a:extLst>
          </p:cNvPr>
          <p:cNvGrpSpPr/>
          <p:nvPr/>
        </p:nvGrpSpPr>
        <p:grpSpPr>
          <a:xfrm>
            <a:off x="659594" y="13954237"/>
            <a:ext cx="143590" cy="1239975"/>
            <a:chOff x="0" y="0"/>
            <a:chExt cx="51054" cy="440880"/>
          </a:xfrm>
        </p:grpSpPr>
        <p:sp>
          <p:nvSpPr>
            <p:cNvPr id="61" name="Freeform 61">
              <a:extLst>
                <a:ext uri="{FF2B5EF4-FFF2-40B4-BE49-F238E27FC236}">
                  <a16:creationId xmlns:a16="http://schemas.microsoft.com/office/drawing/2014/main" id="{E9064CC2-6813-6D80-F2BF-D735DCFE4B6F}"/>
                </a:ext>
              </a:extLst>
            </p:cNvPr>
            <p:cNvSpPr/>
            <p:nvPr/>
          </p:nvSpPr>
          <p:spPr>
            <a:xfrm>
              <a:off x="0" y="0"/>
              <a:ext cx="51054" cy="440880"/>
            </a:xfrm>
            <a:custGeom>
              <a:avLst/>
              <a:gdLst/>
              <a:ahLst/>
              <a:cxnLst/>
              <a:rect l="l" t="t" r="r" b="b"/>
              <a:pathLst>
                <a:path w="51054" h="440880">
                  <a:moveTo>
                    <a:pt x="25527" y="0"/>
                  </a:moveTo>
                  <a:lnTo>
                    <a:pt x="25527" y="0"/>
                  </a:lnTo>
                  <a:cubicBezTo>
                    <a:pt x="39625" y="0"/>
                    <a:pt x="51054" y="11429"/>
                    <a:pt x="51054" y="25527"/>
                  </a:cubicBezTo>
                  <a:lnTo>
                    <a:pt x="51054" y="415353"/>
                  </a:lnTo>
                  <a:cubicBezTo>
                    <a:pt x="51054" y="422123"/>
                    <a:pt x="48365" y="428616"/>
                    <a:pt x="43578" y="433403"/>
                  </a:cubicBezTo>
                  <a:cubicBezTo>
                    <a:pt x="38790" y="438191"/>
                    <a:pt x="32297" y="440880"/>
                    <a:pt x="25527" y="440880"/>
                  </a:cubicBezTo>
                  <a:lnTo>
                    <a:pt x="25527" y="440880"/>
                  </a:lnTo>
                  <a:cubicBezTo>
                    <a:pt x="18757" y="440880"/>
                    <a:pt x="12264" y="438191"/>
                    <a:pt x="7477" y="433403"/>
                  </a:cubicBezTo>
                  <a:cubicBezTo>
                    <a:pt x="2689" y="428616"/>
                    <a:pt x="0" y="422123"/>
                    <a:pt x="0" y="415353"/>
                  </a:cubicBezTo>
                  <a:lnTo>
                    <a:pt x="0" y="25527"/>
                  </a:lnTo>
                  <a:cubicBezTo>
                    <a:pt x="0" y="18757"/>
                    <a:pt x="2689" y="12264"/>
                    <a:pt x="7477" y="7477"/>
                  </a:cubicBezTo>
                  <a:cubicBezTo>
                    <a:pt x="12264" y="2689"/>
                    <a:pt x="18757" y="0"/>
                    <a:pt x="25527" y="0"/>
                  </a:cubicBezTo>
                  <a:close/>
                </a:path>
              </a:pathLst>
            </a:custGeom>
            <a:solidFill>
              <a:srgbClr val="0A6354"/>
            </a:solidFill>
            <a:ln cap="sq">
              <a:noFill/>
              <a:prstDash val="solid"/>
              <a:miter/>
            </a:ln>
          </p:spPr>
        </p:sp>
        <p:sp>
          <p:nvSpPr>
            <p:cNvPr id="62" name="TextBox 62">
              <a:extLst>
                <a:ext uri="{FF2B5EF4-FFF2-40B4-BE49-F238E27FC236}">
                  <a16:creationId xmlns:a16="http://schemas.microsoft.com/office/drawing/2014/main" id="{191EFA27-4004-9953-D511-40CD9E7ECC2E}"/>
                </a:ext>
              </a:extLst>
            </p:cNvPr>
            <p:cNvSpPr txBox="1"/>
            <p:nvPr/>
          </p:nvSpPr>
          <p:spPr>
            <a:xfrm>
              <a:off x="0" y="-47625"/>
              <a:ext cx="51054" cy="488505"/>
            </a:xfrm>
            <a:prstGeom prst="rect">
              <a:avLst/>
            </a:prstGeom>
          </p:spPr>
          <p:txBody>
            <a:bodyPr lIns="50800" tIns="50800" rIns="50800" bIns="50800" rtlCol="0" anchor="ctr"/>
            <a:lstStyle/>
            <a:p>
              <a:pPr marL="0" lvl="0" indent="0" algn="ctr">
                <a:lnSpc>
                  <a:spcPts val="2240"/>
                </a:lnSpc>
                <a:spcBef>
                  <a:spcPct val="0"/>
                </a:spcBef>
              </a:pPr>
              <a:endParaRPr>
                <a:latin typeface="Arial" panose="020B0604020202020204" pitchFamily="34" charset="0"/>
                <a:cs typeface="Arial" panose="020B0604020202020204" pitchFamily="34" charset="0"/>
              </a:endParaRPr>
            </a:p>
          </p:txBody>
        </p:sp>
      </p:grpSp>
      <p:sp>
        <p:nvSpPr>
          <p:cNvPr id="68" name="TextBox 68">
            <a:extLst>
              <a:ext uri="{FF2B5EF4-FFF2-40B4-BE49-F238E27FC236}">
                <a16:creationId xmlns:a16="http://schemas.microsoft.com/office/drawing/2014/main" id="{54703B79-E574-1EF5-E409-E0F0FC1063CD}"/>
              </a:ext>
            </a:extLst>
          </p:cNvPr>
          <p:cNvSpPr txBox="1"/>
          <p:nvPr/>
        </p:nvSpPr>
        <p:spPr>
          <a:xfrm>
            <a:off x="1474934" y="3066831"/>
            <a:ext cx="3064408" cy="658514"/>
          </a:xfrm>
          <a:prstGeom prst="rect">
            <a:avLst/>
          </a:prstGeom>
        </p:spPr>
        <p:txBody>
          <a:bodyPr wrap="square" lIns="0" tIns="0" rIns="0" bIns="0" rtlCol="0" anchor="t">
            <a:spAutoFit/>
          </a:bodyPr>
          <a:lstStyle/>
          <a:p>
            <a:pPr algn="ctr">
              <a:lnSpc>
                <a:spcPts val="2660"/>
              </a:lnSpc>
            </a:pPr>
            <a:r>
              <a:rPr lang="en-US" b="1" dirty="0">
                <a:solidFill>
                  <a:schemeClr val="bg1"/>
                </a:solidFill>
              </a:rPr>
              <a:t>L</a:t>
            </a:r>
            <a:r>
              <a:rPr lang="vi-VN" b="1" dirty="0">
                <a:solidFill>
                  <a:schemeClr val="bg1"/>
                </a:solidFill>
              </a:rPr>
              <a:t>ựa chọn tổ chức thực hiện định giá đất </a:t>
            </a:r>
            <a:endParaRPr lang="en-US" sz="2000" b="1" dirty="0">
              <a:solidFill>
                <a:schemeClr val="bg1"/>
              </a:solidFill>
              <a:latin typeface="Arial" panose="020B0604020202020204" pitchFamily="34" charset="0"/>
              <a:ea typeface="Montserrat Bold"/>
              <a:cs typeface="Arial" panose="020B0604020202020204" pitchFamily="34" charset="0"/>
              <a:sym typeface="Montserrat Bold"/>
            </a:endParaRPr>
          </a:p>
        </p:txBody>
      </p:sp>
      <p:sp>
        <p:nvSpPr>
          <p:cNvPr id="69" name="TextBox 69">
            <a:extLst>
              <a:ext uri="{FF2B5EF4-FFF2-40B4-BE49-F238E27FC236}">
                <a16:creationId xmlns:a16="http://schemas.microsoft.com/office/drawing/2014/main" id="{36AEFF5E-B01E-647D-3013-AA3175C950D2}"/>
              </a:ext>
            </a:extLst>
          </p:cNvPr>
          <p:cNvSpPr txBox="1"/>
          <p:nvPr/>
        </p:nvSpPr>
        <p:spPr>
          <a:xfrm>
            <a:off x="524423" y="2746862"/>
            <a:ext cx="513990" cy="1117742"/>
          </a:xfrm>
          <a:prstGeom prst="rect">
            <a:avLst/>
          </a:prstGeom>
        </p:spPr>
        <p:txBody>
          <a:bodyPr wrap="square" lIns="0" tIns="0" rIns="0" bIns="0" rtlCol="0" anchor="t">
            <a:spAutoFit/>
          </a:bodyPr>
          <a:lstStyle/>
          <a:p>
            <a:pPr algn="l">
              <a:lnSpc>
                <a:spcPts val="9799"/>
              </a:lnSpc>
            </a:pPr>
            <a:r>
              <a:rPr lang="en-US" sz="6000" b="1" dirty="0">
                <a:solidFill>
                  <a:srgbClr val="0A6354"/>
                </a:solidFill>
                <a:latin typeface="Arial" panose="020B0604020202020204" pitchFamily="34" charset="0"/>
                <a:ea typeface="Montserrat Bold"/>
                <a:cs typeface="Arial" panose="020B0604020202020204" pitchFamily="34" charset="0"/>
                <a:sym typeface="Montserrat Bold"/>
              </a:rPr>
              <a:t>1</a:t>
            </a:r>
          </a:p>
        </p:txBody>
      </p:sp>
      <p:sp>
        <p:nvSpPr>
          <p:cNvPr id="70" name="TextBox 70">
            <a:extLst>
              <a:ext uri="{FF2B5EF4-FFF2-40B4-BE49-F238E27FC236}">
                <a16:creationId xmlns:a16="http://schemas.microsoft.com/office/drawing/2014/main" id="{3F7C7355-A051-A1A5-F260-CCFC93D64CBD}"/>
              </a:ext>
            </a:extLst>
          </p:cNvPr>
          <p:cNvSpPr txBox="1"/>
          <p:nvPr/>
        </p:nvSpPr>
        <p:spPr>
          <a:xfrm>
            <a:off x="524423" y="5142827"/>
            <a:ext cx="504277" cy="1117742"/>
          </a:xfrm>
          <a:prstGeom prst="rect">
            <a:avLst/>
          </a:prstGeom>
        </p:spPr>
        <p:txBody>
          <a:bodyPr wrap="square" lIns="0" tIns="0" rIns="0" bIns="0" rtlCol="0" anchor="t">
            <a:spAutoFit/>
          </a:bodyPr>
          <a:lstStyle/>
          <a:p>
            <a:pPr marL="0" lvl="0" indent="0" algn="l">
              <a:lnSpc>
                <a:spcPts val="9799"/>
              </a:lnSpc>
              <a:spcBef>
                <a:spcPct val="0"/>
              </a:spcBef>
            </a:pPr>
            <a:r>
              <a:rPr lang="en-US" sz="6000" b="1" u="none" strike="noStrike" dirty="0">
                <a:solidFill>
                  <a:srgbClr val="0A6354"/>
                </a:solidFill>
                <a:latin typeface="Arial" panose="020B0604020202020204" pitchFamily="34" charset="0"/>
                <a:ea typeface="Montserrat Bold"/>
                <a:cs typeface="Arial" panose="020B0604020202020204" pitchFamily="34" charset="0"/>
                <a:sym typeface="Montserrat Bold"/>
              </a:rPr>
              <a:t>2</a:t>
            </a:r>
          </a:p>
        </p:txBody>
      </p:sp>
      <p:sp>
        <p:nvSpPr>
          <p:cNvPr id="72" name="TextBox 72">
            <a:extLst>
              <a:ext uri="{FF2B5EF4-FFF2-40B4-BE49-F238E27FC236}">
                <a16:creationId xmlns:a16="http://schemas.microsoft.com/office/drawing/2014/main" id="{84B83953-4AE6-B6AB-F4B6-4E9172B3791F}"/>
              </a:ext>
            </a:extLst>
          </p:cNvPr>
          <p:cNvSpPr txBox="1"/>
          <p:nvPr/>
        </p:nvSpPr>
        <p:spPr>
          <a:xfrm>
            <a:off x="524423" y="12514378"/>
            <a:ext cx="289392" cy="1117742"/>
          </a:xfrm>
          <a:prstGeom prst="rect">
            <a:avLst/>
          </a:prstGeom>
        </p:spPr>
        <p:txBody>
          <a:bodyPr lIns="0" tIns="0" rIns="0" bIns="0" rtlCol="0" anchor="t">
            <a:spAutoFit/>
          </a:bodyPr>
          <a:lstStyle/>
          <a:p>
            <a:pPr marL="0" lvl="0" indent="0" algn="l">
              <a:lnSpc>
                <a:spcPts val="9799"/>
              </a:lnSpc>
              <a:spcBef>
                <a:spcPct val="0"/>
              </a:spcBef>
            </a:pPr>
            <a:r>
              <a:rPr lang="en-US" sz="6000" b="1" dirty="0">
                <a:solidFill>
                  <a:srgbClr val="0A6354"/>
                </a:solidFill>
                <a:latin typeface="Arial" panose="020B0604020202020204" pitchFamily="34" charset="0"/>
                <a:ea typeface="Montserrat Bold"/>
                <a:cs typeface="Arial" panose="020B0604020202020204" pitchFamily="34" charset="0"/>
                <a:sym typeface="Montserrat Bold"/>
              </a:rPr>
              <a:t>3</a:t>
            </a:r>
            <a:endParaRPr lang="en-US" sz="6000" b="1" u="none" strike="noStrike" dirty="0">
              <a:solidFill>
                <a:srgbClr val="0A6354"/>
              </a:solidFill>
              <a:latin typeface="Arial" panose="020B0604020202020204" pitchFamily="34" charset="0"/>
              <a:ea typeface="Montserrat Bold"/>
              <a:cs typeface="Arial" panose="020B0604020202020204" pitchFamily="34" charset="0"/>
              <a:sym typeface="Montserrat Bold"/>
            </a:endParaRPr>
          </a:p>
        </p:txBody>
      </p:sp>
      <p:sp>
        <p:nvSpPr>
          <p:cNvPr id="73" name="TextBox 73">
            <a:extLst>
              <a:ext uri="{FF2B5EF4-FFF2-40B4-BE49-F238E27FC236}">
                <a16:creationId xmlns:a16="http://schemas.microsoft.com/office/drawing/2014/main" id="{9691E289-C7AF-DD18-D737-CF9648B1EB77}"/>
              </a:ext>
            </a:extLst>
          </p:cNvPr>
          <p:cNvSpPr txBox="1"/>
          <p:nvPr/>
        </p:nvSpPr>
        <p:spPr>
          <a:xfrm>
            <a:off x="1351013" y="3917803"/>
            <a:ext cx="5076840" cy="984885"/>
          </a:xfrm>
          <a:prstGeom prst="rect">
            <a:avLst/>
          </a:prstGeom>
        </p:spPr>
        <p:txBody>
          <a:bodyPr wrap="square" lIns="0" tIns="0" rIns="0" bIns="0" rtlCol="0" anchor="t">
            <a:spAutoFit/>
          </a:bodyPr>
          <a:lstStyle/>
          <a:p>
            <a:pPr algn="just">
              <a:spcBef>
                <a:spcPts val="600"/>
              </a:spcBef>
            </a:pPr>
            <a:r>
              <a:rPr lang="vi-VN" sz="1600" dirty="0"/>
              <a:t>Cơ quan có chức năng quản lý đất đai lựa chọn tổ chức thực hiện định giá đất hoặc đặt hàng, giao nhiệm vụ cho đơn vị sự nghiệp công lập đủ điều kiện hoạt động tư vấn xác định giá đất.</a:t>
            </a:r>
            <a:endParaRPr lang="en-US" sz="1600" dirty="0"/>
          </a:p>
        </p:txBody>
      </p:sp>
      <p:sp>
        <p:nvSpPr>
          <p:cNvPr id="74" name="TextBox 74">
            <a:extLst>
              <a:ext uri="{FF2B5EF4-FFF2-40B4-BE49-F238E27FC236}">
                <a16:creationId xmlns:a16="http://schemas.microsoft.com/office/drawing/2014/main" id="{7585E015-8934-42AA-C9F3-E01A88E409CF}"/>
              </a:ext>
            </a:extLst>
          </p:cNvPr>
          <p:cNvSpPr txBox="1"/>
          <p:nvPr/>
        </p:nvSpPr>
        <p:spPr>
          <a:xfrm>
            <a:off x="1331962" y="6302863"/>
            <a:ext cx="5099449" cy="6047809"/>
          </a:xfrm>
          <a:prstGeom prst="rect">
            <a:avLst/>
          </a:prstGeom>
        </p:spPr>
        <p:txBody>
          <a:bodyPr wrap="square" lIns="0" tIns="0" rIns="0" bIns="0" rtlCol="0" anchor="t">
            <a:spAutoFit/>
          </a:bodyPr>
          <a:lstStyle/>
          <a:p>
            <a:pPr algn="just">
              <a:spcBef>
                <a:spcPts val="600"/>
              </a:spcBef>
            </a:pPr>
            <a:r>
              <a:rPr lang="en-US" sz="1600" dirty="0">
                <a:solidFill>
                  <a:srgbClr val="6B7A83"/>
                </a:solidFill>
                <a:ea typeface="Poppins"/>
                <a:cs typeface="Arial" panose="020B0604020202020204" pitchFamily="34" charset="0"/>
                <a:sym typeface="Poppins"/>
              </a:rPr>
              <a:t> </a:t>
            </a:r>
            <a:r>
              <a:rPr lang="vi-VN" sz="1600" dirty="0"/>
              <a:t>Tổ chức thực hiện định giá đất điều chỉnh bảng giá đất như sau:</a:t>
            </a:r>
            <a:endParaRPr lang="en-US" sz="1600" dirty="0"/>
          </a:p>
          <a:p>
            <a:pPr algn="just">
              <a:spcBef>
                <a:spcPts val="600"/>
              </a:spcBef>
            </a:pPr>
            <a:r>
              <a:rPr lang="vi-VN" sz="1600" dirty="0"/>
              <a:t>a) Điều tra, khảo sát, thu thập thông tin phục vụ việc điều chỉnh bảng giá đất theo khu vực, vị trí; việc điều chỉnh bảng giá đất đến từng thửa đất trên cơ sở vùng giá trị, thửa đất chuẩn;</a:t>
            </a:r>
            <a:endParaRPr lang="en-US" sz="1600" dirty="0"/>
          </a:p>
          <a:p>
            <a:pPr algn="just">
              <a:spcBef>
                <a:spcPts val="600"/>
              </a:spcBef>
            </a:pPr>
            <a:r>
              <a:rPr lang="vi-VN" sz="1600" dirty="0"/>
              <a:t>b) Xác định loại đất, khu vực, vị trí đất tại từng xã, phường đối với khu vực điều chỉnh bảng giá đất theo khu vực, vị trí; xác định loại đất, tổng số thửa đất, số thửa đất của mỗi loại đất đối với khu vực điều chỉnh bảng giá đất đến từng thửa đất trên cơ sở vùng giá trị, thửa đất chuẩn;</a:t>
            </a:r>
            <a:endParaRPr lang="en-US" sz="1600" dirty="0"/>
          </a:p>
          <a:p>
            <a:pPr algn="just">
              <a:spcBef>
                <a:spcPts val="600"/>
              </a:spcBef>
            </a:pPr>
            <a:r>
              <a:rPr lang="vi-VN" sz="1600" dirty="0"/>
              <a:t>c) Tổng hợp, hoàn thiện hồ sơ kết quả điều tra, khảo sát, thu thập thông tin tại cấp xã, cấp tỉnh; phân tích, đánh giá kết quả thực hiện bảng giá đất hiện hành đối với việc điều chỉnh bảng giá đất theo khu vực, vị trí;</a:t>
            </a:r>
            <a:endParaRPr lang="en-US" sz="1600" dirty="0"/>
          </a:p>
          <a:p>
            <a:pPr algn="just">
              <a:spcBef>
                <a:spcPts val="600"/>
              </a:spcBef>
            </a:pPr>
            <a:r>
              <a:rPr lang="vi-VN" sz="1600" dirty="0"/>
              <a:t>d) Tổng hợp kết quả điều tra, khảo sát, thu thập thông tin; thiết lập vùng giá trị; lựa chọn thửa đất chuẩn và xác định giá cho thửa đất chuẩn; lập bảng tỷ lệ so sánh đối với việc điều chỉnh bảng giá đất đến từng thửa đất trên cơ sở vùng giá trị, thửa đất chuẩn;</a:t>
            </a:r>
            <a:endParaRPr lang="en-US" sz="1600" dirty="0"/>
          </a:p>
          <a:p>
            <a:pPr algn="just">
              <a:spcBef>
                <a:spcPts val="600"/>
              </a:spcBef>
            </a:pPr>
            <a:r>
              <a:rPr lang="vi-VN" sz="1600" dirty="0"/>
              <a:t>đ) Xây dựng dự thảo bảng giá đất điều chỉnh và dự thảo Báo cáo thuyết minh điều chỉnh bảng giá đất.</a:t>
            </a:r>
            <a:endParaRPr lang="en-US" sz="1600" dirty="0"/>
          </a:p>
        </p:txBody>
      </p:sp>
      <p:sp>
        <p:nvSpPr>
          <p:cNvPr id="76" name="TextBox 76">
            <a:extLst>
              <a:ext uri="{FF2B5EF4-FFF2-40B4-BE49-F238E27FC236}">
                <a16:creationId xmlns:a16="http://schemas.microsoft.com/office/drawing/2014/main" id="{E8DCDD64-65F9-F9AC-5A5A-848864F9704C}"/>
              </a:ext>
            </a:extLst>
          </p:cNvPr>
          <p:cNvSpPr txBox="1"/>
          <p:nvPr/>
        </p:nvSpPr>
        <p:spPr>
          <a:xfrm>
            <a:off x="1178540" y="5558863"/>
            <a:ext cx="3507511" cy="318805"/>
          </a:xfrm>
          <a:prstGeom prst="rect">
            <a:avLst/>
          </a:prstGeom>
        </p:spPr>
        <p:txBody>
          <a:bodyPr lIns="0" tIns="0" rIns="0" bIns="0" rtlCol="0" anchor="t">
            <a:spAutoFit/>
          </a:bodyPr>
          <a:lstStyle/>
          <a:p>
            <a:pPr algn="ctr">
              <a:lnSpc>
                <a:spcPts val="2660"/>
              </a:lnSpc>
            </a:pPr>
            <a:r>
              <a:rPr lang="en-US" b="1" dirty="0">
                <a:solidFill>
                  <a:schemeClr val="bg1"/>
                </a:solidFill>
              </a:rPr>
              <a:t>Đ</a:t>
            </a:r>
            <a:r>
              <a:rPr lang="vi-VN" b="1" dirty="0">
                <a:solidFill>
                  <a:schemeClr val="bg1"/>
                </a:solidFill>
              </a:rPr>
              <a:t>iều chỉnh bảng giá đất </a:t>
            </a:r>
            <a:endParaRPr lang="en-US" sz="2000" b="1" dirty="0">
              <a:solidFill>
                <a:schemeClr val="bg1"/>
              </a:solidFill>
              <a:latin typeface="Arial" panose="020B0604020202020204" pitchFamily="34" charset="0"/>
              <a:ea typeface="Montserrat Bold"/>
              <a:cs typeface="Arial" panose="020B0604020202020204" pitchFamily="34" charset="0"/>
              <a:sym typeface="Montserrat Bold"/>
            </a:endParaRPr>
          </a:p>
        </p:txBody>
      </p:sp>
      <p:sp>
        <p:nvSpPr>
          <p:cNvPr id="79" name="TextBox 79">
            <a:extLst>
              <a:ext uri="{FF2B5EF4-FFF2-40B4-BE49-F238E27FC236}">
                <a16:creationId xmlns:a16="http://schemas.microsoft.com/office/drawing/2014/main" id="{55A362D5-D9AD-E5AF-88DB-D6F778E099B8}"/>
              </a:ext>
            </a:extLst>
          </p:cNvPr>
          <p:cNvSpPr txBox="1"/>
          <p:nvPr/>
        </p:nvSpPr>
        <p:spPr>
          <a:xfrm>
            <a:off x="1371600" y="12838556"/>
            <a:ext cx="3335645" cy="665054"/>
          </a:xfrm>
          <a:prstGeom prst="rect">
            <a:avLst/>
          </a:prstGeom>
        </p:spPr>
        <p:txBody>
          <a:bodyPr wrap="square" lIns="0" tIns="0" rIns="0" bIns="0" rtlCol="0" anchor="t">
            <a:spAutoFit/>
          </a:bodyPr>
          <a:lstStyle/>
          <a:p>
            <a:pPr algn="ctr">
              <a:lnSpc>
                <a:spcPts val="2660"/>
              </a:lnSpc>
            </a:pPr>
            <a:r>
              <a:rPr lang="vi-VN" b="1" dirty="0">
                <a:solidFill>
                  <a:schemeClr val="bg1"/>
                </a:solidFill>
              </a:rPr>
              <a:t>Cơ quan có chức năng quản lý đất đai thực hiện</a:t>
            </a:r>
            <a:endParaRPr lang="en-US" sz="2000" b="1" dirty="0">
              <a:solidFill>
                <a:schemeClr val="bg1"/>
              </a:solidFill>
              <a:latin typeface="Arial" panose="020B0604020202020204" pitchFamily="34" charset="0"/>
              <a:ea typeface="Montserrat Bold"/>
              <a:cs typeface="Arial" panose="020B0604020202020204" pitchFamily="34" charset="0"/>
              <a:sym typeface="Montserrat Bold"/>
            </a:endParaRPr>
          </a:p>
        </p:txBody>
      </p:sp>
      <p:sp>
        <p:nvSpPr>
          <p:cNvPr id="80" name="TextBox 80">
            <a:extLst>
              <a:ext uri="{FF2B5EF4-FFF2-40B4-BE49-F238E27FC236}">
                <a16:creationId xmlns:a16="http://schemas.microsoft.com/office/drawing/2014/main" id="{CAF780D0-5264-CF2E-2197-1C2FA516D897}"/>
              </a:ext>
            </a:extLst>
          </p:cNvPr>
          <p:cNvSpPr txBox="1"/>
          <p:nvPr/>
        </p:nvSpPr>
        <p:spPr>
          <a:xfrm>
            <a:off x="1328403" y="13708320"/>
            <a:ext cx="5099450" cy="2369880"/>
          </a:xfrm>
          <a:prstGeom prst="rect">
            <a:avLst/>
          </a:prstGeom>
        </p:spPr>
        <p:txBody>
          <a:bodyPr wrap="square" lIns="0" tIns="0" rIns="0" bIns="0" rtlCol="0" anchor="t">
            <a:spAutoFit/>
          </a:bodyPr>
          <a:lstStyle/>
          <a:p>
            <a:pPr algn="just">
              <a:spcBef>
                <a:spcPts val="600"/>
              </a:spcBef>
            </a:pPr>
            <a:r>
              <a:rPr lang="vi-VN" sz="1600" dirty="0"/>
              <a:t>a) Xây dựng dự thảo Tờ trình về việc ban hành bảng giá đất điều chỉnh; </a:t>
            </a:r>
            <a:endParaRPr lang="en-US" sz="1600" dirty="0"/>
          </a:p>
          <a:p>
            <a:pPr algn="just">
              <a:spcBef>
                <a:spcPts val="600"/>
              </a:spcBef>
            </a:pPr>
            <a:r>
              <a:rPr lang="vi-VN" sz="1600" dirty="0"/>
              <a:t>b) Tổ chức lấy ý kiến các cơ quan, tổ chức, cá nhân có liên quan về hồ sơ lấy ý kiến đối với dự thảo bảng giá đất điều chỉnh; </a:t>
            </a:r>
            <a:endParaRPr lang="en-US" sz="1600" dirty="0"/>
          </a:p>
          <a:p>
            <a:pPr algn="just">
              <a:spcBef>
                <a:spcPts val="600"/>
              </a:spcBef>
            </a:pPr>
            <a:r>
              <a:rPr lang="vi-VN" sz="1600" dirty="0"/>
              <a:t>c) Tiếp thu, hoàn thiện Tờ trình về việc ban hành bảng giá đất điều chỉnh; tiếp thu, giải trình ý kiến góp ý, hoàn thiện dự thảo bảng giá đất điều chỉnh và Báo cáo thuyết minh điều chỉnh bảng giá </a:t>
            </a:r>
            <a:r>
              <a:rPr lang="vi-VN" sz="1600"/>
              <a:t>đất.</a:t>
            </a:r>
            <a:endParaRPr lang="en-US" sz="1600" dirty="0"/>
          </a:p>
        </p:txBody>
      </p:sp>
      <p:sp>
        <p:nvSpPr>
          <p:cNvPr id="84" name="TextBox 84">
            <a:extLst>
              <a:ext uri="{FF2B5EF4-FFF2-40B4-BE49-F238E27FC236}">
                <a16:creationId xmlns:a16="http://schemas.microsoft.com/office/drawing/2014/main" id="{F8B726EC-DEC8-9024-D898-F85E6A21F2AA}"/>
              </a:ext>
            </a:extLst>
          </p:cNvPr>
          <p:cNvSpPr txBox="1"/>
          <p:nvPr/>
        </p:nvSpPr>
        <p:spPr>
          <a:xfrm>
            <a:off x="110601" y="94410"/>
            <a:ext cx="7398798" cy="1593513"/>
          </a:xfrm>
          <a:prstGeom prst="rect">
            <a:avLst/>
          </a:prstGeom>
        </p:spPr>
        <p:txBody>
          <a:bodyPr lIns="0" tIns="0" rIns="0" bIns="0" rtlCol="0" anchor="t">
            <a:spAutoFit/>
          </a:bodyPr>
          <a:lstStyle/>
          <a:p>
            <a:pPr algn="ctr">
              <a:lnSpc>
                <a:spcPct val="150000"/>
              </a:lnSpc>
            </a:pPr>
            <a:r>
              <a:rPr lang="vi-VN" sz="2400" b="1">
                <a:solidFill>
                  <a:schemeClr val="bg1"/>
                </a:solidFill>
              </a:rPr>
              <a:t>TRÌNH TỰ ĐIỀU CHỈNH BẢNG GIÁ ĐẤT ĐỐI VỚI TRƯỜNG HỢP QUY ĐỊNH TẠI KHOẢN 1 ĐIỀU 257 LUẬT ĐẤT ĐAI</a:t>
            </a:r>
            <a:endParaRPr lang="en-US" sz="2400" b="1" spc="237" dirty="0">
              <a:solidFill>
                <a:schemeClr val="bg1"/>
              </a:solidFill>
              <a:latin typeface="Arial" panose="020B0604020202020204" pitchFamily="34" charset="0"/>
              <a:ea typeface="Anton"/>
              <a:cs typeface="Arial" panose="020B0604020202020204" pitchFamily="34" charset="0"/>
              <a:sym typeface="Anton"/>
            </a:endParaRPr>
          </a:p>
        </p:txBody>
      </p:sp>
    </p:spTree>
    <p:extLst>
      <p:ext uri="{BB962C8B-B14F-4D97-AF65-F5344CB8AC3E}">
        <p14:creationId xmlns:p14="http://schemas.microsoft.com/office/powerpoint/2010/main" val="1465237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43637-D259-90C2-3817-2CB7A4F2A806}"/>
            </a:ext>
          </a:extLst>
        </p:cNvPr>
        <p:cNvGrpSpPr/>
        <p:nvPr/>
      </p:nvGrpSpPr>
      <p:grpSpPr>
        <a:xfrm>
          <a:off x="0" y="0"/>
          <a:ext cx="0" cy="0"/>
          <a:chOff x="0" y="0"/>
          <a:chExt cx="0" cy="0"/>
        </a:xfrm>
      </p:grpSpPr>
      <p:grpSp>
        <p:nvGrpSpPr>
          <p:cNvPr id="6" name="Group 6">
            <a:extLst>
              <a:ext uri="{FF2B5EF4-FFF2-40B4-BE49-F238E27FC236}">
                <a16:creationId xmlns:a16="http://schemas.microsoft.com/office/drawing/2014/main" id="{F677F443-94CE-271E-C94E-3405C104BD1A}"/>
              </a:ext>
            </a:extLst>
          </p:cNvPr>
          <p:cNvGrpSpPr/>
          <p:nvPr/>
        </p:nvGrpSpPr>
        <p:grpSpPr>
          <a:xfrm>
            <a:off x="5838537" y="5882405"/>
            <a:ext cx="1593452" cy="1593452"/>
            <a:chOff x="0" y="0"/>
            <a:chExt cx="625906" cy="625906"/>
          </a:xfrm>
        </p:grpSpPr>
        <p:sp>
          <p:nvSpPr>
            <p:cNvPr id="7" name="Freeform 7">
              <a:extLst>
                <a:ext uri="{FF2B5EF4-FFF2-40B4-BE49-F238E27FC236}">
                  <a16:creationId xmlns:a16="http://schemas.microsoft.com/office/drawing/2014/main" id="{3B6F0CE1-41B9-92C1-AB4B-94427590CC44}"/>
                </a:ext>
              </a:extLst>
            </p:cNvPr>
            <p:cNvSpPr/>
            <p:nvPr/>
          </p:nvSpPr>
          <p:spPr>
            <a:xfrm>
              <a:off x="0" y="0"/>
              <a:ext cx="625906" cy="625906"/>
            </a:xfrm>
            <a:custGeom>
              <a:avLst/>
              <a:gdLst/>
              <a:ahLst/>
              <a:cxnLst/>
              <a:rect l="l" t="t" r="r" b="b"/>
              <a:pathLst>
                <a:path w="625906" h="625906">
                  <a:moveTo>
                    <a:pt x="263875" y="0"/>
                  </a:moveTo>
                  <a:lnTo>
                    <a:pt x="362030" y="0"/>
                  </a:lnTo>
                  <a:cubicBezTo>
                    <a:pt x="507765" y="0"/>
                    <a:pt x="625906" y="118141"/>
                    <a:pt x="625906" y="263875"/>
                  </a:cubicBezTo>
                  <a:lnTo>
                    <a:pt x="625906" y="362030"/>
                  </a:lnTo>
                  <a:cubicBezTo>
                    <a:pt x="625906" y="507765"/>
                    <a:pt x="507765" y="625906"/>
                    <a:pt x="362030" y="625906"/>
                  </a:cubicBezTo>
                  <a:lnTo>
                    <a:pt x="263875" y="625906"/>
                  </a:lnTo>
                  <a:cubicBezTo>
                    <a:pt x="118141" y="625906"/>
                    <a:pt x="0" y="507765"/>
                    <a:pt x="0" y="362030"/>
                  </a:cubicBezTo>
                  <a:lnTo>
                    <a:pt x="0" y="263875"/>
                  </a:lnTo>
                  <a:cubicBezTo>
                    <a:pt x="0" y="118141"/>
                    <a:pt x="118141" y="0"/>
                    <a:pt x="263875" y="0"/>
                  </a:cubicBezTo>
                  <a:close/>
                </a:path>
              </a:pathLst>
            </a:custGeom>
            <a:solidFill>
              <a:srgbClr val="F0F0F0"/>
            </a:solidFill>
          </p:spPr>
        </p:sp>
        <p:sp>
          <p:nvSpPr>
            <p:cNvPr id="8" name="TextBox 8">
              <a:extLst>
                <a:ext uri="{FF2B5EF4-FFF2-40B4-BE49-F238E27FC236}">
                  <a16:creationId xmlns:a16="http://schemas.microsoft.com/office/drawing/2014/main" id="{941BAFCC-0F0F-875D-BEB6-D6B40396A0F6}"/>
                </a:ext>
              </a:extLst>
            </p:cNvPr>
            <p:cNvSpPr txBox="1"/>
            <p:nvPr/>
          </p:nvSpPr>
          <p:spPr>
            <a:xfrm>
              <a:off x="0" y="-47625"/>
              <a:ext cx="625906" cy="673531"/>
            </a:xfrm>
            <a:prstGeom prst="rect">
              <a:avLst/>
            </a:prstGeom>
          </p:spPr>
          <p:txBody>
            <a:bodyPr lIns="50800" tIns="50800" rIns="50800" bIns="50800" rtlCol="0" anchor="ctr"/>
            <a:lstStyle/>
            <a:p>
              <a:pPr algn="ctr">
                <a:lnSpc>
                  <a:spcPts val="2240"/>
                </a:lnSpc>
              </a:pPr>
              <a:endParaRPr>
                <a:latin typeface="Arial" panose="020B0604020202020204" pitchFamily="34" charset="0"/>
                <a:cs typeface="Arial" panose="020B0604020202020204" pitchFamily="34" charset="0"/>
              </a:endParaRPr>
            </a:p>
          </p:txBody>
        </p:sp>
      </p:grpSp>
      <p:sp>
        <p:nvSpPr>
          <p:cNvPr id="9" name="Freeform 9">
            <a:extLst>
              <a:ext uri="{FF2B5EF4-FFF2-40B4-BE49-F238E27FC236}">
                <a16:creationId xmlns:a16="http://schemas.microsoft.com/office/drawing/2014/main" id="{2339ECEE-3AE9-369D-6BB1-155FC02A558B}"/>
              </a:ext>
            </a:extLst>
          </p:cNvPr>
          <p:cNvSpPr/>
          <p:nvPr/>
        </p:nvSpPr>
        <p:spPr>
          <a:xfrm>
            <a:off x="6104256" y="6180949"/>
            <a:ext cx="1062016" cy="996364"/>
          </a:xfrm>
          <a:custGeom>
            <a:avLst/>
            <a:gdLst/>
            <a:ahLst/>
            <a:cxnLst/>
            <a:rect l="l" t="t" r="r" b="b"/>
            <a:pathLst>
              <a:path w="1173257" h="1100728">
                <a:moveTo>
                  <a:pt x="0" y="0"/>
                </a:moveTo>
                <a:lnTo>
                  <a:pt x="1173256" y="0"/>
                </a:lnTo>
                <a:lnTo>
                  <a:pt x="1173256" y="1100728"/>
                </a:lnTo>
                <a:lnTo>
                  <a:pt x="0" y="11007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4" name="Group 14">
            <a:extLst>
              <a:ext uri="{FF2B5EF4-FFF2-40B4-BE49-F238E27FC236}">
                <a16:creationId xmlns:a16="http://schemas.microsoft.com/office/drawing/2014/main" id="{C13C9873-6C5C-EFA8-B16D-B87C8404A040}"/>
              </a:ext>
            </a:extLst>
          </p:cNvPr>
          <p:cNvGrpSpPr/>
          <p:nvPr/>
        </p:nvGrpSpPr>
        <p:grpSpPr>
          <a:xfrm>
            <a:off x="5935714" y="9779268"/>
            <a:ext cx="1593452" cy="1593452"/>
            <a:chOff x="0" y="0"/>
            <a:chExt cx="625906" cy="625906"/>
          </a:xfrm>
        </p:grpSpPr>
        <p:sp>
          <p:nvSpPr>
            <p:cNvPr id="15" name="Freeform 15">
              <a:extLst>
                <a:ext uri="{FF2B5EF4-FFF2-40B4-BE49-F238E27FC236}">
                  <a16:creationId xmlns:a16="http://schemas.microsoft.com/office/drawing/2014/main" id="{5AFB13FE-934D-D754-B1BC-0D71356A911B}"/>
                </a:ext>
              </a:extLst>
            </p:cNvPr>
            <p:cNvSpPr/>
            <p:nvPr/>
          </p:nvSpPr>
          <p:spPr>
            <a:xfrm>
              <a:off x="0" y="0"/>
              <a:ext cx="625906" cy="625906"/>
            </a:xfrm>
            <a:custGeom>
              <a:avLst/>
              <a:gdLst/>
              <a:ahLst/>
              <a:cxnLst/>
              <a:rect l="l" t="t" r="r" b="b"/>
              <a:pathLst>
                <a:path w="625906" h="625906">
                  <a:moveTo>
                    <a:pt x="263875" y="0"/>
                  </a:moveTo>
                  <a:lnTo>
                    <a:pt x="362030" y="0"/>
                  </a:lnTo>
                  <a:cubicBezTo>
                    <a:pt x="507765" y="0"/>
                    <a:pt x="625906" y="118141"/>
                    <a:pt x="625906" y="263875"/>
                  </a:cubicBezTo>
                  <a:lnTo>
                    <a:pt x="625906" y="362030"/>
                  </a:lnTo>
                  <a:cubicBezTo>
                    <a:pt x="625906" y="507765"/>
                    <a:pt x="507765" y="625906"/>
                    <a:pt x="362030" y="625906"/>
                  </a:cubicBezTo>
                  <a:lnTo>
                    <a:pt x="263875" y="625906"/>
                  </a:lnTo>
                  <a:cubicBezTo>
                    <a:pt x="118141" y="625906"/>
                    <a:pt x="0" y="507765"/>
                    <a:pt x="0" y="362030"/>
                  </a:cubicBezTo>
                  <a:lnTo>
                    <a:pt x="0" y="263875"/>
                  </a:lnTo>
                  <a:cubicBezTo>
                    <a:pt x="0" y="118141"/>
                    <a:pt x="118141" y="0"/>
                    <a:pt x="263875" y="0"/>
                  </a:cubicBezTo>
                  <a:close/>
                </a:path>
              </a:pathLst>
            </a:custGeom>
            <a:solidFill>
              <a:srgbClr val="F0F0F0"/>
            </a:solidFill>
          </p:spPr>
        </p:sp>
        <p:sp>
          <p:nvSpPr>
            <p:cNvPr id="16" name="TextBox 16">
              <a:extLst>
                <a:ext uri="{FF2B5EF4-FFF2-40B4-BE49-F238E27FC236}">
                  <a16:creationId xmlns:a16="http://schemas.microsoft.com/office/drawing/2014/main" id="{56B9E92B-24A8-8692-2282-14B1F8B91BE2}"/>
                </a:ext>
              </a:extLst>
            </p:cNvPr>
            <p:cNvSpPr txBox="1"/>
            <p:nvPr/>
          </p:nvSpPr>
          <p:spPr>
            <a:xfrm>
              <a:off x="0" y="-47625"/>
              <a:ext cx="625906" cy="673531"/>
            </a:xfrm>
            <a:prstGeom prst="rect">
              <a:avLst/>
            </a:prstGeom>
          </p:spPr>
          <p:txBody>
            <a:bodyPr lIns="50800" tIns="50800" rIns="50800" bIns="50800" rtlCol="0" anchor="ctr"/>
            <a:lstStyle/>
            <a:p>
              <a:pPr algn="ctr">
                <a:lnSpc>
                  <a:spcPts val="2240"/>
                </a:lnSpc>
              </a:pPr>
              <a:endParaRPr>
                <a:latin typeface="Arial" panose="020B0604020202020204" pitchFamily="34" charset="0"/>
                <a:cs typeface="Arial" panose="020B0604020202020204" pitchFamily="34" charset="0"/>
              </a:endParaRPr>
            </a:p>
          </p:txBody>
        </p:sp>
      </p:grpSp>
      <p:sp>
        <p:nvSpPr>
          <p:cNvPr id="17" name="Freeform 17">
            <a:extLst>
              <a:ext uri="{FF2B5EF4-FFF2-40B4-BE49-F238E27FC236}">
                <a16:creationId xmlns:a16="http://schemas.microsoft.com/office/drawing/2014/main" id="{521B2F58-8EA3-A4E5-9795-773BEC8020B4}"/>
              </a:ext>
            </a:extLst>
          </p:cNvPr>
          <p:cNvSpPr/>
          <p:nvPr/>
        </p:nvSpPr>
        <p:spPr>
          <a:xfrm>
            <a:off x="6277114" y="9942031"/>
            <a:ext cx="879824" cy="1200752"/>
          </a:xfrm>
          <a:custGeom>
            <a:avLst/>
            <a:gdLst/>
            <a:ahLst/>
            <a:cxnLst/>
            <a:rect l="l" t="t" r="r" b="b"/>
            <a:pathLst>
              <a:path w="971983" h="1326527">
                <a:moveTo>
                  <a:pt x="0" y="0"/>
                </a:moveTo>
                <a:lnTo>
                  <a:pt x="971983" y="0"/>
                </a:lnTo>
                <a:lnTo>
                  <a:pt x="971983" y="1326527"/>
                </a:lnTo>
                <a:lnTo>
                  <a:pt x="0" y="1326527"/>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sp>
      <p:grpSp>
        <p:nvGrpSpPr>
          <p:cNvPr id="22" name="Group 22">
            <a:extLst>
              <a:ext uri="{FF2B5EF4-FFF2-40B4-BE49-F238E27FC236}">
                <a16:creationId xmlns:a16="http://schemas.microsoft.com/office/drawing/2014/main" id="{CFE3AC27-1DB6-C7E5-5272-8CC9DC900D31}"/>
              </a:ext>
            </a:extLst>
          </p:cNvPr>
          <p:cNvGrpSpPr/>
          <p:nvPr/>
        </p:nvGrpSpPr>
        <p:grpSpPr>
          <a:xfrm>
            <a:off x="5942210" y="13676131"/>
            <a:ext cx="1593452" cy="1593452"/>
            <a:chOff x="0" y="0"/>
            <a:chExt cx="625906" cy="625906"/>
          </a:xfrm>
        </p:grpSpPr>
        <p:sp>
          <p:nvSpPr>
            <p:cNvPr id="23" name="Freeform 23">
              <a:extLst>
                <a:ext uri="{FF2B5EF4-FFF2-40B4-BE49-F238E27FC236}">
                  <a16:creationId xmlns:a16="http://schemas.microsoft.com/office/drawing/2014/main" id="{4C60946D-871C-63E7-73CD-21C560359EB1}"/>
                </a:ext>
              </a:extLst>
            </p:cNvPr>
            <p:cNvSpPr/>
            <p:nvPr/>
          </p:nvSpPr>
          <p:spPr>
            <a:xfrm>
              <a:off x="0" y="0"/>
              <a:ext cx="625906" cy="625906"/>
            </a:xfrm>
            <a:custGeom>
              <a:avLst/>
              <a:gdLst/>
              <a:ahLst/>
              <a:cxnLst/>
              <a:rect l="l" t="t" r="r" b="b"/>
              <a:pathLst>
                <a:path w="625906" h="625906">
                  <a:moveTo>
                    <a:pt x="263875" y="0"/>
                  </a:moveTo>
                  <a:lnTo>
                    <a:pt x="362030" y="0"/>
                  </a:lnTo>
                  <a:cubicBezTo>
                    <a:pt x="507765" y="0"/>
                    <a:pt x="625906" y="118141"/>
                    <a:pt x="625906" y="263875"/>
                  </a:cubicBezTo>
                  <a:lnTo>
                    <a:pt x="625906" y="362030"/>
                  </a:lnTo>
                  <a:cubicBezTo>
                    <a:pt x="625906" y="507765"/>
                    <a:pt x="507765" y="625906"/>
                    <a:pt x="362030" y="625906"/>
                  </a:cubicBezTo>
                  <a:lnTo>
                    <a:pt x="263875" y="625906"/>
                  </a:lnTo>
                  <a:cubicBezTo>
                    <a:pt x="118141" y="625906"/>
                    <a:pt x="0" y="507765"/>
                    <a:pt x="0" y="362030"/>
                  </a:cubicBezTo>
                  <a:lnTo>
                    <a:pt x="0" y="263875"/>
                  </a:lnTo>
                  <a:cubicBezTo>
                    <a:pt x="0" y="118141"/>
                    <a:pt x="118141" y="0"/>
                    <a:pt x="263875" y="0"/>
                  </a:cubicBezTo>
                  <a:close/>
                </a:path>
              </a:pathLst>
            </a:custGeom>
            <a:solidFill>
              <a:srgbClr val="F0F0F0"/>
            </a:solidFill>
          </p:spPr>
        </p:sp>
        <p:sp>
          <p:nvSpPr>
            <p:cNvPr id="24" name="TextBox 24">
              <a:extLst>
                <a:ext uri="{FF2B5EF4-FFF2-40B4-BE49-F238E27FC236}">
                  <a16:creationId xmlns:a16="http://schemas.microsoft.com/office/drawing/2014/main" id="{FA9FA6B3-9F71-7357-9709-15D2C2EFCED5}"/>
                </a:ext>
              </a:extLst>
            </p:cNvPr>
            <p:cNvSpPr txBox="1"/>
            <p:nvPr/>
          </p:nvSpPr>
          <p:spPr>
            <a:xfrm>
              <a:off x="0" y="-47625"/>
              <a:ext cx="625906" cy="673531"/>
            </a:xfrm>
            <a:prstGeom prst="rect">
              <a:avLst/>
            </a:prstGeom>
          </p:spPr>
          <p:txBody>
            <a:bodyPr lIns="50800" tIns="50800" rIns="50800" bIns="50800" rtlCol="0" anchor="ctr"/>
            <a:lstStyle/>
            <a:p>
              <a:pPr algn="ctr">
                <a:lnSpc>
                  <a:spcPts val="2240"/>
                </a:lnSpc>
              </a:pPr>
              <a:endParaRPr>
                <a:latin typeface="Arial" panose="020B0604020202020204" pitchFamily="34" charset="0"/>
                <a:cs typeface="Arial" panose="020B0604020202020204" pitchFamily="34" charset="0"/>
              </a:endParaRPr>
            </a:p>
          </p:txBody>
        </p:sp>
      </p:grpSp>
      <p:sp>
        <p:nvSpPr>
          <p:cNvPr id="25" name="Freeform 25">
            <a:extLst>
              <a:ext uri="{FF2B5EF4-FFF2-40B4-BE49-F238E27FC236}">
                <a16:creationId xmlns:a16="http://schemas.microsoft.com/office/drawing/2014/main" id="{C774A29B-E394-DB51-35AE-8A18E1B3E36D}"/>
              </a:ext>
            </a:extLst>
          </p:cNvPr>
          <p:cNvSpPr/>
          <p:nvPr/>
        </p:nvSpPr>
        <p:spPr>
          <a:xfrm>
            <a:off x="6292331" y="13932046"/>
            <a:ext cx="922588" cy="922588"/>
          </a:xfrm>
          <a:custGeom>
            <a:avLst/>
            <a:gdLst/>
            <a:ahLst/>
            <a:cxnLst/>
            <a:rect l="l" t="t" r="r" b="b"/>
            <a:pathLst>
              <a:path w="1019224" h="1019224">
                <a:moveTo>
                  <a:pt x="0" y="0"/>
                </a:moveTo>
                <a:lnTo>
                  <a:pt x="1019224" y="0"/>
                </a:lnTo>
                <a:lnTo>
                  <a:pt x="1019224" y="1019224"/>
                </a:lnTo>
                <a:lnTo>
                  <a:pt x="0" y="1019224"/>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grpSp>
        <p:nvGrpSpPr>
          <p:cNvPr id="26" name="Group 26">
            <a:extLst>
              <a:ext uri="{FF2B5EF4-FFF2-40B4-BE49-F238E27FC236}">
                <a16:creationId xmlns:a16="http://schemas.microsoft.com/office/drawing/2014/main" id="{F37103AC-3D74-7CB8-625C-4D5A9A6570B0}"/>
              </a:ext>
            </a:extLst>
          </p:cNvPr>
          <p:cNvGrpSpPr/>
          <p:nvPr/>
        </p:nvGrpSpPr>
        <p:grpSpPr>
          <a:xfrm>
            <a:off x="6427853" y="-236266"/>
            <a:ext cx="860295" cy="1245209"/>
            <a:chOff x="0" y="0"/>
            <a:chExt cx="1147060" cy="1660278"/>
          </a:xfrm>
        </p:grpSpPr>
        <p:sp>
          <p:nvSpPr>
            <p:cNvPr id="27" name="Freeform 27">
              <a:extLst>
                <a:ext uri="{FF2B5EF4-FFF2-40B4-BE49-F238E27FC236}">
                  <a16:creationId xmlns:a16="http://schemas.microsoft.com/office/drawing/2014/main" id="{083A20AC-E1C6-8C57-5620-BA72AC84231E}"/>
                </a:ext>
              </a:extLst>
            </p:cNvPr>
            <p:cNvSpPr/>
            <p:nvPr/>
          </p:nvSpPr>
          <p:spPr>
            <a:xfrm rot="5400000">
              <a:off x="84465" y="597683"/>
              <a:ext cx="978129" cy="1147060"/>
            </a:xfrm>
            <a:custGeom>
              <a:avLst/>
              <a:gdLst/>
              <a:ahLst/>
              <a:cxnLst/>
              <a:rect l="l" t="t" r="r" b="b"/>
              <a:pathLst>
                <a:path w="978129" h="1147060">
                  <a:moveTo>
                    <a:pt x="0" y="0"/>
                  </a:moveTo>
                  <a:lnTo>
                    <a:pt x="978130" y="0"/>
                  </a:lnTo>
                  <a:lnTo>
                    <a:pt x="978130" y="1147060"/>
                  </a:lnTo>
                  <a:lnTo>
                    <a:pt x="0" y="1147060"/>
                  </a:lnTo>
                  <a:lnTo>
                    <a:pt x="0" y="0"/>
                  </a:lnTo>
                  <a:close/>
                </a:path>
              </a:pathLst>
            </a:custGeom>
            <a:blipFill>
              <a:blip r:embed="rId8">
                <a:alphaModFix amt="18240"/>
                <a:extLst>
                  <a:ext uri="{96DAC541-7B7A-43D3-8B79-37D633B846F1}">
                    <asvg:svgBlip xmlns:asvg="http://schemas.microsoft.com/office/drawing/2016/SVG/main" r:embed="rId9"/>
                  </a:ext>
                </a:extLst>
              </a:blip>
              <a:stretch>
                <a:fillRect/>
              </a:stretch>
            </a:blipFill>
          </p:spPr>
        </p:sp>
        <p:sp>
          <p:nvSpPr>
            <p:cNvPr id="28" name="Freeform 28">
              <a:extLst>
                <a:ext uri="{FF2B5EF4-FFF2-40B4-BE49-F238E27FC236}">
                  <a16:creationId xmlns:a16="http://schemas.microsoft.com/office/drawing/2014/main" id="{054431E8-283A-57B9-62CD-DBBBA8BCE941}"/>
                </a:ext>
              </a:extLst>
            </p:cNvPr>
            <p:cNvSpPr/>
            <p:nvPr/>
          </p:nvSpPr>
          <p:spPr>
            <a:xfrm rot="5400000">
              <a:off x="204175" y="285668"/>
              <a:ext cx="738710" cy="866291"/>
            </a:xfrm>
            <a:custGeom>
              <a:avLst/>
              <a:gdLst/>
              <a:ahLst/>
              <a:cxnLst/>
              <a:rect l="l" t="t" r="r" b="b"/>
              <a:pathLst>
                <a:path w="738710" h="866291">
                  <a:moveTo>
                    <a:pt x="0" y="0"/>
                  </a:moveTo>
                  <a:lnTo>
                    <a:pt x="738710" y="0"/>
                  </a:lnTo>
                  <a:lnTo>
                    <a:pt x="738710" y="866291"/>
                  </a:lnTo>
                  <a:lnTo>
                    <a:pt x="0" y="866291"/>
                  </a:lnTo>
                  <a:lnTo>
                    <a:pt x="0" y="0"/>
                  </a:lnTo>
                  <a:close/>
                </a:path>
              </a:pathLst>
            </a:custGeom>
            <a:blipFill>
              <a:blip r:embed="rId8">
                <a:alphaModFix amt="18240"/>
                <a:extLst>
                  <a:ext uri="{96DAC541-7B7A-43D3-8B79-37D633B846F1}">
                    <asvg:svgBlip xmlns:asvg="http://schemas.microsoft.com/office/drawing/2016/SVG/main" r:embed="rId9"/>
                  </a:ext>
                </a:extLst>
              </a:blip>
              <a:stretch>
                <a:fillRect/>
              </a:stretch>
            </a:blipFill>
            <a:ln cap="sq">
              <a:noFill/>
              <a:prstDash val="solid"/>
              <a:miter/>
            </a:ln>
          </p:spPr>
        </p:sp>
        <p:sp>
          <p:nvSpPr>
            <p:cNvPr id="29" name="Freeform 29">
              <a:extLst>
                <a:ext uri="{FF2B5EF4-FFF2-40B4-BE49-F238E27FC236}">
                  <a16:creationId xmlns:a16="http://schemas.microsoft.com/office/drawing/2014/main" id="{8130081A-DC15-F68A-8517-4CA1121C7F2F}"/>
                </a:ext>
              </a:extLst>
            </p:cNvPr>
            <p:cNvSpPr/>
            <p:nvPr/>
          </p:nvSpPr>
          <p:spPr>
            <a:xfrm rot="5400000">
              <a:off x="288807" y="-49174"/>
              <a:ext cx="569446" cy="667794"/>
            </a:xfrm>
            <a:custGeom>
              <a:avLst/>
              <a:gdLst/>
              <a:ahLst/>
              <a:cxnLst/>
              <a:rect l="l" t="t" r="r" b="b"/>
              <a:pathLst>
                <a:path w="569446" h="667794">
                  <a:moveTo>
                    <a:pt x="0" y="0"/>
                  </a:moveTo>
                  <a:lnTo>
                    <a:pt x="569446" y="0"/>
                  </a:lnTo>
                  <a:lnTo>
                    <a:pt x="569446" y="667794"/>
                  </a:lnTo>
                  <a:lnTo>
                    <a:pt x="0" y="667794"/>
                  </a:lnTo>
                  <a:lnTo>
                    <a:pt x="0" y="0"/>
                  </a:lnTo>
                  <a:close/>
                </a:path>
              </a:pathLst>
            </a:custGeom>
            <a:blipFill>
              <a:blip r:embed="rId8">
                <a:alphaModFix amt="18240"/>
                <a:extLst>
                  <a:ext uri="{96DAC541-7B7A-43D3-8B79-37D633B846F1}">
                    <asvg:svgBlip xmlns:asvg="http://schemas.microsoft.com/office/drawing/2016/SVG/main" r:embed="rId9"/>
                  </a:ext>
                </a:extLst>
              </a:blip>
              <a:stretch>
                <a:fillRect/>
              </a:stretch>
            </a:blipFill>
            <a:ln cap="sq">
              <a:noFill/>
              <a:prstDash val="solid"/>
              <a:miter/>
            </a:ln>
          </p:spPr>
        </p:sp>
      </p:grpSp>
      <p:grpSp>
        <p:nvGrpSpPr>
          <p:cNvPr id="30" name="Group 30">
            <a:extLst>
              <a:ext uri="{FF2B5EF4-FFF2-40B4-BE49-F238E27FC236}">
                <a16:creationId xmlns:a16="http://schemas.microsoft.com/office/drawing/2014/main" id="{B497F6A4-3F77-E45E-580F-3C26A470A8D4}"/>
              </a:ext>
            </a:extLst>
          </p:cNvPr>
          <p:cNvGrpSpPr/>
          <p:nvPr/>
        </p:nvGrpSpPr>
        <p:grpSpPr>
          <a:xfrm>
            <a:off x="0" y="-236266"/>
            <a:ext cx="7620000" cy="2736275"/>
            <a:chOff x="0" y="0"/>
            <a:chExt cx="635000" cy="298981"/>
          </a:xfrm>
        </p:grpSpPr>
        <p:sp>
          <p:nvSpPr>
            <p:cNvPr id="31" name="Freeform 31">
              <a:extLst>
                <a:ext uri="{FF2B5EF4-FFF2-40B4-BE49-F238E27FC236}">
                  <a16:creationId xmlns:a16="http://schemas.microsoft.com/office/drawing/2014/main" id="{F5FFF6E9-8A39-67BF-6E79-1E14CD3A51FE}"/>
                </a:ext>
              </a:extLst>
            </p:cNvPr>
            <p:cNvSpPr/>
            <p:nvPr/>
          </p:nvSpPr>
          <p:spPr>
            <a:xfrm>
              <a:off x="0" y="0"/>
              <a:ext cx="635000" cy="298981"/>
            </a:xfrm>
            <a:custGeom>
              <a:avLst/>
              <a:gdLst/>
              <a:ahLst/>
              <a:cxnLst/>
              <a:rect l="l" t="t" r="r" b="b"/>
              <a:pathLst>
                <a:path w="635000" h="298981">
                  <a:moveTo>
                    <a:pt x="635000" y="0"/>
                  </a:moveTo>
                  <a:lnTo>
                    <a:pt x="635000" y="184681"/>
                  </a:lnTo>
                  <a:lnTo>
                    <a:pt x="317500" y="298981"/>
                  </a:lnTo>
                  <a:lnTo>
                    <a:pt x="0" y="184681"/>
                  </a:lnTo>
                  <a:lnTo>
                    <a:pt x="0" y="0"/>
                  </a:lnTo>
                  <a:lnTo>
                    <a:pt x="635000" y="0"/>
                  </a:lnTo>
                  <a:close/>
                </a:path>
              </a:pathLst>
            </a:custGeom>
            <a:solidFill>
              <a:srgbClr val="0A6354"/>
            </a:solidFill>
            <a:ln cap="sq">
              <a:noFill/>
              <a:prstDash val="solid"/>
              <a:miter/>
            </a:ln>
          </p:spPr>
        </p:sp>
        <p:sp>
          <p:nvSpPr>
            <p:cNvPr id="32" name="TextBox 32">
              <a:extLst>
                <a:ext uri="{FF2B5EF4-FFF2-40B4-BE49-F238E27FC236}">
                  <a16:creationId xmlns:a16="http://schemas.microsoft.com/office/drawing/2014/main" id="{C46D8115-1620-1E34-9698-96AF0E53D767}"/>
                </a:ext>
              </a:extLst>
            </p:cNvPr>
            <p:cNvSpPr txBox="1"/>
            <p:nvPr/>
          </p:nvSpPr>
          <p:spPr>
            <a:xfrm>
              <a:off x="0" y="-47625"/>
              <a:ext cx="635000" cy="232306"/>
            </a:xfrm>
            <a:prstGeom prst="rect">
              <a:avLst/>
            </a:prstGeom>
          </p:spPr>
          <p:txBody>
            <a:bodyPr lIns="50800" tIns="50800" rIns="50800" bIns="50800" rtlCol="0" anchor="ctr"/>
            <a:lstStyle/>
            <a:p>
              <a:pPr marL="0" lvl="0" indent="0" algn="ctr">
                <a:lnSpc>
                  <a:spcPts val="2240"/>
                </a:lnSpc>
                <a:spcBef>
                  <a:spcPct val="0"/>
                </a:spcBef>
              </a:pPr>
              <a:endParaRPr>
                <a:latin typeface="Arial" panose="020B0604020202020204" pitchFamily="34" charset="0"/>
                <a:cs typeface="Arial" panose="020B0604020202020204" pitchFamily="34" charset="0"/>
              </a:endParaRPr>
            </a:p>
          </p:txBody>
        </p:sp>
      </p:grpSp>
      <p:grpSp>
        <p:nvGrpSpPr>
          <p:cNvPr id="33" name="Group 33">
            <a:extLst>
              <a:ext uri="{FF2B5EF4-FFF2-40B4-BE49-F238E27FC236}">
                <a16:creationId xmlns:a16="http://schemas.microsoft.com/office/drawing/2014/main" id="{4CE34A70-E816-7AFB-D74B-77832AEE5CCF}"/>
              </a:ext>
            </a:extLst>
          </p:cNvPr>
          <p:cNvGrpSpPr/>
          <p:nvPr/>
        </p:nvGrpSpPr>
        <p:grpSpPr>
          <a:xfrm>
            <a:off x="1343479" y="3019913"/>
            <a:ext cx="3354088" cy="781050"/>
            <a:chOff x="0" y="0"/>
            <a:chExt cx="1192565" cy="277707"/>
          </a:xfrm>
        </p:grpSpPr>
        <p:sp>
          <p:nvSpPr>
            <p:cNvPr id="34" name="Freeform 34">
              <a:extLst>
                <a:ext uri="{FF2B5EF4-FFF2-40B4-BE49-F238E27FC236}">
                  <a16:creationId xmlns:a16="http://schemas.microsoft.com/office/drawing/2014/main" id="{08A3C968-9A0D-9929-3FEB-91B68FFEA88E}"/>
                </a:ext>
              </a:extLst>
            </p:cNvPr>
            <p:cNvSpPr/>
            <p:nvPr/>
          </p:nvSpPr>
          <p:spPr>
            <a:xfrm>
              <a:off x="0" y="0"/>
              <a:ext cx="1192565" cy="277707"/>
            </a:xfrm>
            <a:custGeom>
              <a:avLst/>
              <a:gdLst/>
              <a:ahLst/>
              <a:cxnLst/>
              <a:rect l="l" t="t" r="r" b="b"/>
              <a:pathLst>
                <a:path w="1192565" h="277707">
                  <a:moveTo>
                    <a:pt x="46164" y="0"/>
                  </a:moveTo>
                  <a:lnTo>
                    <a:pt x="1146401" y="0"/>
                  </a:lnTo>
                  <a:cubicBezTo>
                    <a:pt x="1158644" y="0"/>
                    <a:pt x="1170386" y="4864"/>
                    <a:pt x="1179043" y="13521"/>
                  </a:cubicBezTo>
                  <a:cubicBezTo>
                    <a:pt x="1187701" y="22179"/>
                    <a:pt x="1192565" y="33921"/>
                    <a:pt x="1192565" y="46164"/>
                  </a:cubicBezTo>
                  <a:lnTo>
                    <a:pt x="1192565" y="231543"/>
                  </a:lnTo>
                  <a:cubicBezTo>
                    <a:pt x="1192565" y="257038"/>
                    <a:pt x="1171896" y="277707"/>
                    <a:pt x="1146401" y="277707"/>
                  </a:cubicBezTo>
                  <a:lnTo>
                    <a:pt x="46164" y="277707"/>
                  </a:lnTo>
                  <a:cubicBezTo>
                    <a:pt x="33921" y="277707"/>
                    <a:pt x="22179" y="272843"/>
                    <a:pt x="13521" y="264186"/>
                  </a:cubicBezTo>
                  <a:cubicBezTo>
                    <a:pt x="4864" y="255528"/>
                    <a:pt x="0" y="243786"/>
                    <a:pt x="0" y="231543"/>
                  </a:cubicBezTo>
                  <a:lnTo>
                    <a:pt x="0" y="46164"/>
                  </a:lnTo>
                  <a:cubicBezTo>
                    <a:pt x="0" y="33921"/>
                    <a:pt x="4864" y="22179"/>
                    <a:pt x="13521" y="13521"/>
                  </a:cubicBezTo>
                  <a:cubicBezTo>
                    <a:pt x="22179" y="4864"/>
                    <a:pt x="33921" y="0"/>
                    <a:pt x="46164" y="0"/>
                  </a:cubicBezTo>
                  <a:close/>
                </a:path>
              </a:pathLst>
            </a:custGeom>
            <a:solidFill>
              <a:srgbClr val="0A6354"/>
            </a:solidFill>
          </p:spPr>
        </p:sp>
        <p:sp>
          <p:nvSpPr>
            <p:cNvPr id="35" name="TextBox 35">
              <a:extLst>
                <a:ext uri="{FF2B5EF4-FFF2-40B4-BE49-F238E27FC236}">
                  <a16:creationId xmlns:a16="http://schemas.microsoft.com/office/drawing/2014/main" id="{74D7DBFF-E366-8EDC-A47F-24632AF5F2D6}"/>
                </a:ext>
              </a:extLst>
            </p:cNvPr>
            <p:cNvSpPr txBox="1"/>
            <p:nvPr/>
          </p:nvSpPr>
          <p:spPr>
            <a:xfrm>
              <a:off x="0" y="-47625"/>
              <a:ext cx="1192565" cy="325332"/>
            </a:xfrm>
            <a:prstGeom prst="rect">
              <a:avLst/>
            </a:prstGeom>
          </p:spPr>
          <p:txBody>
            <a:bodyPr lIns="50800" tIns="50800" rIns="50800" bIns="50800" rtlCol="0" anchor="ctr"/>
            <a:lstStyle/>
            <a:p>
              <a:pPr algn="ctr">
                <a:lnSpc>
                  <a:spcPts val="2240"/>
                </a:lnSpc>
              </a:pPr>
              <a:endParaRPr>
                <a:latin typeface="Arial" panose="020B0604020202020204" pitchFamily="34" charset="0"/>
                <a:cs typeface="Arial" panose="020B0604020202020204" pitchFamily="34" charset="0"/>
              </a:endParaRPr>
            </a:p>
          </p:txBody>
        </p:sp>
      </p:grpSp>
      <p:grpSp>
        <p:nvGrpSpPr>
          <p:cNvPr id="36" name="Group 36">
            <a:extLst>
              <a:ext uri="{FF2B5EF4-FFF2-40B4-BE49-F238E27FC236}">
                <a16:creationId xmlns:a16="http://schemas.microsoft.com/office/drawing/2014/main" id="{58DA7B47-35CA-09E3-6F92-A6A88B5FA283}"/>
              </a:ext>
            </a:extLst>
          </p:cNvPr>
          <p:cNvGrpSpPr/>
          <p:nvPr/>
        </p:nvGrpSpPr>
        <p:grpSpPr>
          <a:xfrm>
            <a:off x="1431392" y="5074535"/>
            <a:ext cx="3354088" cy="781050"/>
            <a:chOff x="0" y="0"/>
            <a:chExt cx="1192565" cy="277707"/>
          </a:xfrm>
        </p:grpSpPr>
        <p:sp>
          <p:nvSpPr>
            <p:cNvPr id="37" name="Freeform 37">
              <a:extLst>
                <a:ext uri="{FF2B5EF4-FFF2-40B4-BE49-F238E27FC236}">
                  <a16:creationId xmlns:a16="http://schemas.microsoft.com/office/drawing/2014/main" id="{05749807-34CD-27A4-3493-2D26D391CE93}"/>
                </a:ext>
              </a:extLst>
            </p:cNvPr>
            <p:cNvSpPr/>
            <p:nvPr/>
          </p:nvSpPr>
          <p:spPr>
            <a:xfrm>
              <a:off x="0" y="0"/>
              <a:ext cx="1192565" cy="277707"/>
            </a:xfrm>
            <a:custGeom>
              <a:avLst/>
              <a:gdLst/>
              <a:ahLst/>
              <a:cxnLst/>
              <a:rect l="l" t="t" r="r" b="b"/>
              <a:pathLst>
                <a:path w="1192565" h="277707">
                  <a:moveTo>
                    <a:pt x="46164" y="0"/>
                  </a:moveTo>
                  <a:lnTo>
                    <a:pt x="1146401" y="0"/>
                  </a:lnTo>
                  <a:cubicBezTo>
                    <a:pt x="1158644" y="0"/>
                    <a:pt x="1170386" y="4864"/>
                    <a:pt x="1179043" y="13521"/>
                  </a:cubicBezTo>
                  <a:cubicBezTo>
                    <a:pt x="1187701" y="22179"/>
                    <a:pt x="1192565" y="33921"/>
                    <a:pt x="1192565" y="46164"/>
                  </a:cubicBezTo>
                  <a:lnTo>
                    <a:pt x="1192565" y="231543"/>
                  </a:lnTo>
                  <a:cubicBezTo>
                    <a:pt x="1192565" y="257038"/>
                    <a:pt x="1171896" y="277707"/>
                    <a:pt x="1146401" y="277707"/>
                  </a:cubicBezTo>
                  <a:lnTo>
                    <a:pt x="46164" y="277707"/>
                  </a:lnTo>
                  <a:cubicBezTo>
                    <a:pt x="33921" y="277707"/>
                    <a:pt x="22179" y="272843"/>
                    <a:pt x="13521" y="264186"/>
                  </a:cubicBezTo>
                  <a:cubicBezTo>
                    <a:pt x="4864" y="255528"/>
                    <a:pt x="0" y="243786"/>
                    <a:pt x="0" y="231543"/>
                  </a:cubicBezTo>
                  <a:lnTo>
                    <a:pt x="0" y="46164"/>
                  </a:lnTo>
                  <a:cubicBezTo>
                    <a:pt x="0" y="33921"/>
                    <a:pt x="4864" y="22179"/>
                    <a:pt x="13521" y="13521"/>
                  </a:cubicBezTo>
                  <a:cubicBezTo>
                    <a:pt x="22179" y="4864"/>
                    <a:pt x="33921" y="0"/>
                    <a:pt x="46164" y="0"/>
                  </a:cubicBezTo>
                  <a:close/>
                </a:path>
              </a:pathLst>
            </a:custGeom>
            <a:solidFill>
              <a:srgbClr val="0A6354"/>
            </a:solidFill>
            <a:ln cap="sq">
              <a:noFill/>
              <a:prstDash val="solid"/>
              <a:miter/>
            </a:ln>
          </p:spPr>
        </p:sp>
        <p:sp>
          <p:nvSpPr>
            <p:cNvPr id="38" name="TextBox 38">
              <a:extLst>
                <a:ext uri="{FF2B5EF4-FFF2-40B4-BE49-F238E27FC236}">
                  <a16:creationId xmlns:a16="http://schemas.microsoft.com/office/drawing/2014/main" id="{49F4EAD9-F7A6-63F3-FC0F-50920873891D}"/>
                </a:ext>
              </a:extLst>
            </p:cNvPr>
            <p:cNvSpPr txBox="1"/>
            <p:nvPr/>
          </p:nvSpPr>
          <p:spPr>
            <a:xfrm>
              <a:off x="0" y="-47625"/>
              <a:ext cx="1192565" cy="325332"/>
            </a:xfrm>
            <a:prstGeom prst="rect">
              <a:avLst/>
            </a:prstGeom>
          </p:spPr>
          <p:txBody>
            <a:bodyPr lIns="50800" tIns="50800" rIns="50800" bIns="50800" rtlCol="0" anchor="ctr"/>
            <a:lstStyle/>
            <a:p>
              <a:pPr marL="0" lvl="0" indent="0" algn="ctr">
                <a:lnSpc>
                  <a:spcPts val="2240"/>
                </a:lnSpc>
                <a:spcBef>
                  <a:spcPct val="0"/>
                </a:spcBef>
              </a:pPr>
              <a:endParaRPr>
                <a:latin typeface="Arial" panose="020B0604020202020204" pitchFamily="34" charset="0"/>
                <a:cs typeface="Arial" panose="020B0604020202020204" pitchFamily="34" charset="0"/>
              </a:endParaRPr>
            </a:p>
          </p:txBody>
        </p:sp>
      </p:grpSp>
      <p:grpSp>
        <p:nvGrpSpPr>
          <p:cNvPr id="42" name="Group 42">
            <a:extLst>
              <a:ext uri="{FF2B5EF4-FFF2-40B4-BE49-F238E27FC236}">
                <a16:creationId xmlns:a16="http://schemas.microsoft.com/office/drawing/2014/main" id="{8C498BF4-418F-28E8-228B-4B5ED20AC72F}"/>
              </a:ext>
            </a:extLst>
          </p:cNvPr>
          <p:cNvGrpSpPr/>
          <p:nvPr/>
        </p:nvGrpSpPr>
        <p:grpSpPr>
          <a:xfrm>
            <a:off x="1371600" y="13830973"/>
            <a:ext cx="3354088" cy="952892"/>
            <a:chOff x="0" y="0"/>
            <a:chExt cx="1192565" cy="277707"/>
          </a:xfrm>
        </p:grpSpPr>
        <p:sp>
          <p:nvSpPr>
            <p:cNvPr id="43" name="Freeform 43">
              <a:extLst>
                <a:ext uri="{FF2B5EF4-FFF2-40B4-BE49-F238E27FC236}">
                  <a16:creationId xmlns:a16="http://schemas.microsoft.com/office/drawing/2014/main" id="{6771BC40-81A6-CC38-947B-C1F01ADB930B}"/>
                </a:ext>
              </a:extLst>
            </p:cNvPr>
            <p:cNvSpPr/>
            <p:nvPr/>
          </p:nvSpPr>
          <p:spPr>
            <a:xfrm>
              <a:off x="0" y="0"/>
              <a:ext cx="1192565" cy="277707"/>
            </a:xfrm>
            <a:custGeom>
              <a:avLst/>
              <a:gdLst/>
              <a:ahLst/>
              <a:cxnLst/>
              <a:rect l="l" t="t" r="r" b="b"/>
              <a:pathLst>
                <a:path w="1192565" h="277707">
                  <a:moveTo>
                    <a:pt x="46164" y="0"/>
                  </a:moveTo>
                  <a:lnTo>
                    <a:pt x="1146401" y="0"/>
                  </a:lnTo>
                  <a:cubicBezTo>
                    <a:pt x="1158644" y="0"/>
                    <a:pt x="1170386" y="4864"/>
                    <a:pt x="1179043" y="13521"/>
                  </a:cubicBezTo>
                  <a:cubicBezTo>
                    <a:pt x="1187701" y="22179"/>
                    <a:pt x="1192565" y="33921"/>
                    <a:pt x="1192565" y="46164"/>
                  </a:cubicBezTo>
                  <a:lnTo>
                    <a:pt x="1192565" y="231543"/>
                  </a:lnTo>
                  <a:cubicBezTo>
                    <a:pt x="1192565" y="257038"/>
                    <a:pt x="1171896" y="277707"/>
                    <a:pt x="1146401" y="277707"/>
                  </a:cubicBezTo>
                  <a:lnTo>
                    <a:pt x="46164" y="277707"/>
                  </a:lnTo>
                  <a:cubicBezTo>
                    <a:pt x="33921" y="277707"/>
                    <a:pt x="22179" y="272843"/>
                    <a:pt x="13521" y="264186"/>
                  </a:cubicBezTo>
                  <a:cubicBezTo>
                    <a:pt x="4864" y="255528"/>
                    <a:pt x="0" y="243786"/>
                    <a:pt x="0" y="231543"/>
                  </a:cubicBezTo>
                  <a:lnTo>
                    <a:pt x="0" y="46164"/>
                  </a:lnTo>
                  <a:cubicBezTo>
                    <a:pt x="0" y="33921"/>
                    <a:pt x="4864" y="22179"/>
                    <a:pt x="13521" y="13521"/>
                  </a:cubicBezTo>
                  <a:cubicBezTo>
                    <a:pt x="22179" y="4864"/>
                    <a:pt x="33921" y="0"/>
                    <a:pt x="46164" y="0"/>
                  </a:cubicBezTo>
                  <a:close/>
                </a:path>
              </a:pathLst>
            </a:custGeom>
            <a:solidFill>
              <a:srgbClr val="0A6354"/>
            </a:solidFill>
            <a:ln cap="sq">
              <a:noFill/>
              <a:prstDash val="solid"/>
              <a:miter/>
            </a:ln>
          </p:spPr>
        </p:sp>
        <p:sp>
          <p:nvSpPr>
            <p:cNvPr id="44" name="TextBox 44">
              <a:extLst>
                <a:ext uri="{FF2B5EF4-FFF2-40B4-BE49-F238E27FC236}">
                  <a16:creationId xmlns:a16="http://schemas.microsoft.com/office/drawing/2014/main" id="{15737F07-9848-0E25-F6A0-71729A9552A2}"/>
                </a:ext>
              </a:extLst>
            </p:cNvPr>
            <p:cNvSpPr txBox="1"/>
            <p:nvPr/>
          </p:nvSpPr>
          <p:spPr>
            <a:xfrm>
              <a:off x="0" y="-47625"/>
              <a:ext cx="1192565" cy="325332"/>
            </a:xfrm>
            <a:prstGeom prst="rect">
              <a:avLst/>
            </a:prstGeom>
          </p:spPr>
          <p:txBody>
            <a:bodyPr lIns="50800" tIns="50800" rIns="50800" bIns="50800" rtlCol="0" anchor="ctr"/>
            <a:lstStyle/>
            <a:p>
              <a:pPr marL="0" lvl="0" indent="0" algn="ctr">
                <a:lnSpc>
                  <a:spcPts val="2240"/>
                </a:lnSpc>
                <a:spcBef>
                  <a:spcPct val="0"/>
                </a:spcBef>
              </a:pPr>
              <a:endParaRPr>
                <a:latin typeface="Arial" panose="020B0604020202020204" pitchFamily="34" charset="0"/>
                <a:cs typeface="Arial" panose="020B0604020202020204" pitchFamily="34" charset="0"/>
              </a:endParaRPr>
            </a:p>
          </p:txBody>
        </p:sp>
      </p:grpSp>
      <p:grpSp>
        <p:nvGrpSpPr>
          <p:cNvPr id="51" name="Group 51">
            <a:extLst>
              <a:ext uri="{FF2B5EF4-FFF2-40B4-BE49-F238E27FC236}">
                <a16:creationId xmlns:a16="http://schemas.microsoft.com/office/drawing/2014/main" id="{DED60927-594D-D2D7-EDFD-EB7181A34DDF}"/>
              </a:ext>
            </a:extLst>
          </p:cNvPr>
          <p:cNvGrpSpPr/>
          <p:nvPr/>
        </p:nvGrpSpPr>
        <p:grpSpPr>
          <a:xfrm>
            <a:off x="659594" y="3988433"/>
            <a:ext cx="143590" cy="914400"/>
            <a:chOff x="0" y="0"/>
            <a:chExt cx="51054" cy="440880"/>
          </a:xfrm>
        </p:grpSpPr>
        <p:sp>
          <p:nvSpPr>
            <p:cNvPr id="52" name="Freeform 52">
              <a:extLst>
                <a:ext uri="{FF2B5EF4-FFF2-40B4-BE49-F238E27FC236}">
                  <a16:creationId xmlns:a16="http://schemas.microsoft.com/office/drawing/2014/main" id="{2BCF4B41-E32B-E4F5-EFE0-8408E5FA1CDC}"/>
                </a:ext>
              </a:extLst>
            </p:cNvPr>
            <p:cNvSpPr/>
            <p:nvPr/>
          </p:nvSpPr>
          <p:spPr>
            <a:xfrm>
              <a:off x="0" y="0"/>
              <a:ext cx="51054" cy="440880"/>
            </a:xfrm>
            <a:custGeom>
              <a:avLst/>
              <a:gdLst/>
              <a:ahLst/>
              <a:cxnLst/>
              <a:rect l="l" t="t" r="r" b="b"/>
              <a:pathLst>
                <a:path w="51054" h="440880">
                  <a:moveTo>
                    <a:pt x="25527" y="0"/>
                  </a:moveTo>
                  <a:lnTo>
                    <a:pt x="25527" y="0"/>
                  </a:lnTo>
                  <a:cubicBezTo>
                    <a:pt x="39625" y="0"/>
                    <a:pt x="51054" y="11429"/>
                    <a:pt x="51054" y="25527"/>
                  </a:cubicBezTo>
                  <a:lnTo>
                    <a:pt x="51054" y="415353"/>
                  </a:lnTo>
                  <a:cubicBezTo>
                    <a:pt x="51054" y="422123"/>
                    <a:pt x="48365" y="428616"/>
                    <a:pt x="43578" y="433403"/>
                  </a:cubicBezTo>
                  <a:cubicBezTo>
                    <a:pt x="38790" y="438191"/>
                    <a:pt x="32297" y="440880"/>
                    <a:pt x="25527" y="440880"/>
                  </a:cubicBezTo>
                  <a:lnTo>
                    <a:pt x="25527" y="440880"/>
                  </a:lnTo>
                  <a:cubicBezTo>
                    <a:pt x="18757" y="440880"/>
                    <a:pt x="12264" y="438191"/>
                    <a:pt x="7477" y="433403"/>
                  </a:cubicBezTo>
                  <a:cubicBezTo>
                    <a:pt x="2689" y="428616"/>
                    <a:pt x="0" y="422123"/>
                    <a:pt x="0" y="415353"/>
                  </a:cubicBezTo>
                  <a:lnTo>
                    <a:pt x="0" y="25527"/>
                  </a:lnTo>
                  <a:cubicBezTo>
                    <a:pt x="0" y="18757"/>
                    <a:pt x="2689" y="12264"/>
                    <a:pt x="7477" y="7477"/>
                  </a:cubicBezTo>
                  <a:cubicBezTo>
                    <a:pt x="12264" y="2689"/>
                    <a:pt x="18757" y="0"/>
                    <a:pt x="25527" y="0"/>
                  </a:cubicBezTo>
                  <a:close/>
                </a:path>
              </a:pathLst>
            </a:custGeom>
            <a:solidFill>
              <a:srgbClr val="0A6354"/>
            </a:solidFill>
            <a:ln cap="sq">
              <a:noFill/>
              <a:prstDash val="solid"/>
              <a:miter/>
            </a:ln>
          </p:spPr>
        </p:sp>
        <p:sp>
          <p:nvSpPr>
            <p:cNvPr id="53" name="TextBox 53">
              <a:extLst>
                <a:ext uri="{FF2B5EF4-FFF2-40B4-BE49-F238E27FC236}">
                  <a16:creationId xmlns:a16="http://schemas.microsoft.com/office/drawing/2014/main" id="{6CBD0585-F446-B6E5-5D59-F8132B53CC2C}"/>
                </a:ext>
              </a:extLst>
            </p:cNvPr>
            <p:cNvSpPr txBox="1"/>
            <p:nvPr/>
          </p:nvSpPr>
          <p:spPr>
            <a:xfrm>
              <a:off x="0" y="-47625"/>
              <a:ext cx="51054" cy="488505"/>
            </a:xfrm>
            <a:prstGeom prst="rect">
              <a:avLst/>
            </a:prstGeom>
          </p:spPr>
          <p:txBody>
            <a:bodyPr lIns="50800" tIns="50800" rIns="50800" bIns="50800" rtlCol="0" anchor="ctr"/>
            <a:lstStyle/>
            <a:p>
              <a:pPr marL="0" lvl="0" indent="0" algn="ctr">
                <a:lnSpc>
                  <a:spcPts val="2240"/>
                </a:lnSpc>
                <a:spcBef>
                  <a:spcPct val="0"/>
                </a:spcBef>
              </a:pPr>
              <a:endParaRPr>
                <a:latin typeface="Arial" panose="020B0604020202020204" pitchFamily="34" charset="0"/>
                <a:cs typeface="Arial" panose="020B0604020202020204" pitchFamily="34" charset="0"/>
              </a:endParaRPr>
            </a:p>
          </p:txBody>
        </p:sp>
      </p:grpSp>
      <p:grpSp>
        <p:nvGrpSpPr>
          <p:cNvPr id="54" name="Group 54">
            <a:extLst>
              <a:ext uri="{FF2B5EF4-FFF2-40B4-BE49-F238E27FC236}">
                <a16:creationId xmlns:a16="http://schemas.microsoft.com/office/drawing/2014/main" id="{40D62D7A-2D72-1F34-A74D-2C233CCD982A}"/>
              </a:ext>
            </a:extLst>
          </p:cNvPr>
          <p:cNvGrpSpPr/>
          <p:nvPr/>
        </p:nvGrpSpPr>
        <p:grpSpPr>
          <a:xfrm>
            <a:off x="659594" y="6042026"/>
            <a:ext cx="143590" cy="914400"/>
            <a:chOff x="0" y="0"/>
            <a:chExt cx="51054" cy="440880"/>
          </a:xfrm>
        </p:grpSpPr>
        <p:sp>
          <p:nvSpPr>
            <p:cNvPr id="55" name="Freeform 55">
              <a:extLst>
                <a:ext uri="{FF2B5EF4-FFF2-40B4-BE49-F238E27FC236}">
                  <a16:creationId xmlns:a16="http://schemas.microsoft.com/office/drawing/2014/main" id="{8703AB2C-6784-D9DC-7E0E-8C57239EF5B2}"/>
                </a:ext>
              </a:extLst>
            </p:cNvPr>
            <p:cNvSpPr/>
            <p:nvPr/>
          </p:nvSpPr>
          <p:spPr>
            <a:xfrm>
              <a:off x="0" y="0"/>
              <a:ext cx="51054" cy="440880"/>
            </a:xfrm>
            <a:custGeom>
              <a:avLst/>
              <a:gdLst/>
              <a:ahLst/>
              <a:cxnLst/>
              <a:rect l="l" t="t" r="r" b="b"/>
              <a:pathLst>
                <a:path w="51054" h="440880">
                  <a:moveTo>
                    <a:pt x="25527" y="0"/>
                  </a:moveTo>
                  <a:lnTo>
                    <a:pt x="25527" y="0"/>
                  </a:lnTo>
                  <a:cubicBezTo>
                    <a:pt x="39625" y="0"/>
                    <a:pt x="51054" y="11429"/>
                    <a:pt x="51054" y="25527"/>
                  </a:cubicBezTo>
                  <a:lnTo>
                    <a:pt x="51054" y="415353"/>
                  </a:lnTo>
                  <a:cubicBezTo>
                    <a:pt x="51054" y="422123"/>
                    <a:pt x="48365" y="428616"/>
                    <a:pt x="43578" y="433403"/>
                  </a:cubicBezTo>
                  <a:cubicBezTo>
                    <a:pt x="38790" y="438191"/>
                    <a:pt x="32297" y="440880"/>
                    <a:pt x="25527" y="440880"/>
                  </a:cubicBezTo>
                  <a:lnTo>
                    <a:pt x="25527" y="440880"/>
                  </a:lnTo>
                  <a:cubicBezTo>
                    <a:pt x="18757" y="440880"/>
                    <a:pt x="12264" y="438191"/>
                    <a:pt x="7477" y="433403"/>
                  </a:cubicBezTo>
                  <a:cubicBezTo>
                    <a:pt x="2689" y="428616"/>
                    <a:pt x="0" y="422123"/>
                    <a:pt x="0" y="415353"/>
                  </a:cubicBezTo>
                  <a:lnTo>
                    <a:pt x="0" y="25527"/>
                  </a:lnTo>
                  <a:cubicBezTo>
                    <a:pt x="0" y="18757"/>
                    <a:pt x="2689" y="12264"/>
                    <a:pt x="7477" y="7477"/>
                  </a:cubicBezTo>
                  <a:cubicBezTo>
                    <a:pt x="12264" y="2689"/>
                    <a:pt x="18757" y="0"/>
                    <a:pt x="25527" y="0"/>
                  </a:cubicBezTo>
                  <a:close/>
                </a:path>
              </a:pathLst>
            </a:custGeom>
            <a:solidFill>
              <a:srgbClr val="0A6354"/>
            </a:solidFill>
            <a:ln cap="sq">
              <a:noFill/>
              <a:prstDash val="solid"/>
              <a:miter/>
            </a:ln>
          </p:spPr>
        </p:sp>
        <p:sp>
          <p:nvSpPr>
            <p:cNvPr id="56" name="TextBox 56">
              <a:extLst>
                <a:ext uri="{FF2B5EF4-FFF2-40B4-BE49-F238E27FC236}">
                  <a16:creationId xmlns:a16="http://schemas.microsoft.com/office/drawing/2014/main" id="{6D4E93BD-A912-F39D-BAA8-72C715C2CF5D}"/>
                </a:ext>
              </a:extLst>
            </p:cNvPr>
            <p:cNvSpPr txBox="1"/>
            <p:nvPr/>
          </p:nvSpPr>
          <p:spPr>
            <a:xfrm>
              <a:off x="0" y="-47625"/>
              <a:ext cx="51054" cy="488505"/>
            </a:xfrm>
            <a:prstGeom prst="rect">
              <a:avLst/>
            </a:prstGeom>
          </p:spPr>
          <p:txBody>
            <a:bodyPr lIns="50800" tIns="50800" rIns="50800" bIns="50800" rtlCol="0" anchor="ctr"/>
            <a:lstStyle/>
            <a:p>
              <a:pPr marL="0" lvl="0" indent="0" algn="ctr">
                <a:lnSpc>
                  <a:spcPts val="2240"/>
                </a:lnSpc>
                <a:spcBef>
                  <a:spcPct val="0"/>
                </a:spcBef>
              </a:pPr>
              <a:endParaRPr>
                <a:latin typeface="Arial" panose="020B0604020202020204" pitchFamily="34" charset="0"/>
                <a:cs typeface="Arial" panose="020B0604020202020204" pitchFamily="34" charset="0"/>
              </a:endParaRPr>
            </a:p>
          </p:txBody>
        </p:sp>
      </p:grpSp>
      <p:grpSp>
        <p:nvGrpSpPr>
          <p:cNvPr id="57" name="Group 57">
            <a:extLst>
              <a:ext uri="{FF2B5EF4-FFF2-40B4-BE49-F238E27FC236}">
                <a16:creationId xmlns:a16="http://schemas.microsoft.com/office/drawing/2014/main" id="{5FA2D96A-F3E1-CD37-C92A-B753A844D27C}"/>
              </a:ext>
            </a:extLst>
          </p:cNvPr>
          <p:cNvGrpSpPr/>
          <p:nvPr/>
        </p:nvGrpSpPr>
        <p:grpSpPr>
          <a:xfrm>
            <a:off x="659594" y="8437847"/>
            <a:ext cx="143590" cy="914400"/>
            <a:chOff x="0" y="0"/>
            <a:chExt cx="51054" cy="440880"/>
          </a:xfrm>
        </p:grpSpPr>
        <p:sp>
          <p:nvSpPr>
            <p:cNvPr id="58" name="Freeform 58">
              <a:extLst>
                <a:ext uri="{FF2B5EF4-FFF2-40B4-BE49-F238E27FC236}">
                  <a16:creationId xmlns:a16="http://schemas.microsoft.com/office/drawing/2014/main" id="{21B46F5C-9757-E197-00FA-CA4DF20820AF}"/>
                </a:ext>
              </a:extLst>
            </p:cNvPr>
            <p:cNvSpPr/>
            <p:nvPr/>
          </p:nvSpPr>
          <p:spPr>
            <a:xfrm>
              <a:off x="0" y="0"/>
              <a:ext cx="51054" cy="440880"/>
            </a:xfrm>
            <a:custGeom>
              <a:avLst/>
              <a:gdLst/>
              <a:ahLst/>
              <a:cxnLst/>
              <a:rect l="l" t="t" r="r" b="b"/>
              <a:pathLst>
                <a:path w="51054" h="440880">
                  <a:moveTo>
                    <a:pt x="25527" y="0"/>
                  </a:moveTo>
                  <a:lnTo>
                    <a:pt x="25527" y="0"/>
                  </a:lnTo>
                  <a:cubicBezTo>
                    <a:pt x="39625" y="0"/>
                    <a:pt x="51054" y="11429"/>
                    <a:pt x="51054" y="25527"/>
                  </a:cubicBezTo>
                  <a:lnTo>
                    <a:pt x="51054" y="415353"/>
                  </a:lnTo>
                  <a:cubicBezTo>
                    <a:pt x="51054" y="422123"/>
                    <a:pt x="48365" y="428616"/>
                    <a:pt x="43578" y="433403"/>
                  </a:cubicBezTo>
                  <a:cubicBezTo>
                    <a:pt x="38790" y="438191"/>
                    <a:pt x="32297" y="440880"/>
                    <a:pt x="25527" y="440880"/>
                  </a:cubicBezTo>
                  <a:lnTo>
                    <a:pt x="25527" y="440880"/>
                  </a:lnTo>
                  <a:cubicBezTo>
                    <a:pt x="18757" y="440880"/>
                    <a:pt x="12264" y="438191"/>
                    <a:pt x="7477" y="433403"/>
                  </a:cubicBezTo>
                  <a:cubicBezTo>
                    <a:pt x="2689" y="428616"/>
                    <a:pt x="0" y="422123"/>
                    <a:pt x="0" y="415353"/>
                  </a:cubicBezTo>
                  <a:lnTo>
                    <a:pt x="0" y="25527"/>
                  </a:lnTo>
                  <a:cubicBezTo>
                    <a:pt x="0" y="18757"/>
                    <a:pt x="2689" y="12264"/>
                    <a:pt x="7477" y="7477"/>
                  </a:cubicBezTo>
                  <a:cubicBezTo>
                    <a:pt x="12264" y="2689"/>
                    <a:pt x="18757" y="0"/>
                    <a:pt x="25527" y="0"/>
                  </a:cubicBezTo>
                  <a:close/>
                </a:path>
              </a:pathLst>
            </a:custGeom>
            <a:solidFill>
              <a:srgbClr val="0A6354"/>
            </a:solidFill>
            <a:ln cap="sq">
              <a:noFill/>
              <a:prstDash val="solid"/>
              <a:miter/>
            </a:ln>
          </p:spPr>
        </p:sp>
        <p:sp>
          <p:nvSpPr>
            <p:cNvPr id="59" name="TextBox 59">
              <a:extLst>
                <a:ext uri="{FF2B5EF4-FFF2-40B4-BE49-F238E27FC236}">
                  <a16:creationId xmlns:a16="http://schemas.microsoft.com/office/drawing/2014/main" id="{1ABD8A5A-0064-57A7-2FF6-4FA4C6F4C5D7}"/>
                </a:ext>
              </a:extLst>
            </p:cNvPr>
            <p:cNvSpPr txBox="1"/>
            <p:nvPr/>
          </p:nvSpPr>
          <p:spPr>
            <a:xfrm>
              <a:off x="0" y="-47625"/>
              <a:ext cx="51054" cy="488505"/>
            </a:xfrm>
            <a:prstGeom prst="rect">
              <a:avLst/>
            </a:prstGeom>
          </p:spPr>
          <p:txBody>
            <a:bodyPr lIns="50800" tIns="50800" rIns="50800" bIns="50800" rtlCol="0" anchor="ctr"/>
            <a:lstStyle/>
            <a:p>
              <a:pPr marL="0" lvl="0" indent="0" algn="ctr">
                <a:lnSpc>
                  <a:spcPts val="2240"/>
                </a:lnSpc>
                <a:spcBef>
                  <a:spcPct val="0"/>
                </a:spcBef>
              </a:pPr>
              <a:endParaRPr>
                <a:latin typeface="Arial" panose="020B0604020202020204" pitchFamily="34" charset="0"/>
                <a:cs typeface="Arial" panose="020B0604020202020204" pitchFamily="34" charset="0"/>
              </a:endParaRPr>
            </a:p>
          </p:txBody>
        </p:sp>
      </p:grpSp>
      <p:grpSp>
        <p:nvGrpSpPr>
          <p:cNvPr id="60" name="Group 60">
            <a:extLst>
              <a:ext uri="{FF2B5EF4-FFF2-40B4-BE49-F238E27FC236}">
                <a16:creationId xmlns:a16="http://schemas.microsoft.com/office/drawing/2014/main" id="{F0FC8E1D-9440-3E17-4E26-7ACB82C29121}"/>
              </a:ext>
            </a:extLst>
          </p:cNvPr>
          <p:cNvGrpSpPr/>
          <p:nvPr/>
        </p:nvGrpSpPr>
        <p:grpSpPr>
          <a:xfrm>
            <a:off x="845637" y="14675210"/>
            <a:ext cx="143590" cy="914400"/>
            <a:chOff x="0" y="0"/>
            <a:chExt cx="51054" cy="440880"/>
          </a:xfrm>
        </p:grpSpPr>
        <p:sp>
          <p:nvSpPr>
            <p:cNvPr id="61" name="Freeform 61">
              <a:extLst>
                <a:ext uri="{FF2B5EF4-FFF2-40B4-BE49-F238E27FC236}">
                  <a16:creationId xmlns:a16="http://schemas.microsoft.com/office/drawing/2014/main" id="{E9064CC2-6813-6D80-F2BF-D735DCFE4B6F}"/>
                </a:ext>
              </a:extLst>
            </p:cNvPr>
            <p:cNvSpPr/>
            <p:nvPr/>
          </p:nvSpPr>
          <p:spPr>
            <a:xfrm>
              <a:off x="0" y="0"/>
              <a:ext cx="51054" cy="440880"/>
            </a:xfrm>
            <a:custGeom>
              <a:avLst/>
              <a:gdLst/>
              <a:ahLst/>
              <a:cxnLst/>
              <a:rect l="l" t="t" r="r" b="b"/>
              <a:pathLst>
                <a:path w="51054" h="440880">
                  <a:moveTo>
                    <a:pt x="25527" y="0"/>
                  </a:moveTo>
                  <a:lnTo>
                    <a:pt x="25527" y="0"/>
                  </a:lnTo>
                  <a:cubicBezTo>
                    <a:pt x="39625" y="0"/>
                    <a:pt x="51054" y="11429"/>
                    <a:pt x="51054" y="25527"/>
                  </a:cubicBezTo>
                  <a:lnTo>
                    <a:pt x="51054" y="415353"/>
                  </a:lnTo>
                  <a:cubicBezTo>
                    <a:pt x="51054" y="422123"/>
                    <a:pt x="48365" y="428616"/>
                    <a:pt x="43578" y="433403"/>
                  </a:cubicBezTo>
                  <a:cubicBezTo>
                    <a:pt x="38790" y="438191"/>
                    <a:pt x="32297" y="440880"/>
                    <a:pt x="25527" y="440880"/>
                  </a:cubicBezTo>
                  <a:lnTo>
                    <a:pt x="25527" y="440880"/>
                  </a:lnTo>
                  <a:cubicBezTo>
                    <a:pt x="18757" y="440880"/>
                    <a:pt x="12264" y="438191"/>
                    <a:pt x="7477" y="433403"/>
                  </a:cubicBezTo>
                  <a:cubicBezTo>
                    <a:pt x="2689" y="428616"/>
                    <a:pt x="0" y="422123"/>
                    <a:pt x="0" y="415353"/>
                  </a:cubicBezTo>
                  <a:lnTo>
                    <a:pt x="0" y="25527"/>
                  </a:lnTo>
                  <a:cubicBezTo>
                    <a:pt x="0" y="18757"/>
                    <a:pt x="2689" y="12264"/>
                    <a:pt x="7477" y="7477"/>
                  </a:cubicBezTo>
                  <a:cubicBezTo>
                    <a:pt x="12264" y="2689"/>
                    <a:pt x="18757" y="0"/>
                    <a:pt x="25527" y="0"/>
                  </a:cubicBezTo>
                  <a:close/>
                </a:path>
              </a:pathLst>
            </a:custGeom>
            <a:solidFill>
              <a:srgbClr val="0A6354"/>
            </a:solidFill>
            <a:ln cap="sq">
              <a:noFill/>
              <a:prstDash val="solid"/>
              <a:miter/>
            </a:ln>
          </p:spPr>
        </p:sp>
        <p:sp>
          <p:nvSpPr>
            <p:cNvPr id="62" name="TextBox 62">
              <a:extLst>
                <a:ext uri="{FF2B5EF4-FFF2-40B4-BE49-F238E27FC236}">
                  <a16:creationId xmlns:a16="http://schemas.microsoft.com/office/drawing/2014/main" id="{191EFA27-4004-9953-D511-40CD9E7ECC2E}"/>
                </a:ext>
              </a:extLst>
            </p:cNvPr>
            <p:cNvSpPr txBox="1"/>
            <p:nvPr/>
          </p:nvSpPr>
          <p:spPr>
            <a:xfrm>
              <a:off x="0" y="-47625"/>
              <a:ext cx="51054" cy="488505"/>
            </a:xfrm>
            <a:prstGeom prst="rect">
              <a:avLst/>
            </a:prstGeom>
          </p:spPr>
          <p:txBody>
            <a:bodyPr lIns="50800" tIns="50800" rIns="50800" bIns="50800" rtlCol="0" anchor="ctr"/>
            <a:lstStyle/>
            <a:p>
              <a:pPr marL="0" lvl="0" indent="0" algn="ctr">
                <a:lnSpc>
                  <a:spcPts val="2240"/>
                </a:lnSpc>
                <a:spcBef>
                  <a:spcPct val="0"/>
                </a:spcBef>
              </a:pPr>
              <a:endParaRPr>
                <a:latin typeface="Arial" panose="020B0604020202020204" pitchFamily="34" charset="0"/>
                <a:cs typeface="Arial" panose="020B0604020202020204" pitchFamily="34" charset="0"/>
              </a:endParaRPr>
            </a:p>
          </p:txBody>
        </p:sp>
      </p:grpSp>
      <p:sp>
        <p:nvSpPr>
          <p:cNvPr id="68" name="TextBox 68">
            <a:extLst>
              <a:ext uri="{FF2B5EF4-FFF2-40B4-BE49-F238E27FC236}">
                <a16:creationId xmlns:a16="http://schemas.microsoft.com/office/drawing/2014/main" id="{54703B79-E574-1EF5-E409-E0F0FC1063CD}"/>
              </a:ext>
            </a:extLst>
          </p:cNvPr>
          <p:cNvSpPr txBox="1"/>
          <p:nvPr/>
        </p:nvSpPr>
        <p:spPr>
          <a:xfrm>
            <a:off x="1431392" y="3037803"/>
            <a:ext cx="3286248" cy="658514"/>
          </a:xfrm>
          <a:prstGeom prst="rect">
            <a:avLst/>
          </a:prstGeom>
        </p:spPr>
        <p:txBody>
          <a:bodyPr lIns="0" tIns="0" rIns="0" bIns="0" rtlCol="0" anchor="t">
            <a:spAutoFit/>
          </a:bodyPr>
          <a:lstStyle/>
          <a:p>
            <a:pPr algn="ctr">
              <a:lnSpc>
                <a:spcPts val="2660"/>
              </a:lnSpc>
            </a:pPr>
            <a:r>
              <a:rPr lang="en-US" sz="2000" b="1" dirty="0">
                <a:solidFill>
                  <a:schemeClr val="bg1"/>
                </a:solidFill>
                <a:latin typeface="Arial" panose="020B0604020202020204" pitchFamily="34" charset="0"/>
                <a:cs typeface="Arial" panose="020B0604020202020204" pitchFamily="34" charset="0"/>
              </a:rPr>
              <a:t>T</a:t>
            </a:r>
            <a:r>
              <a:rPr lang="vi-VN" sz="2000" b="1" dirty="0">
                <a:solidFill>
                  <a:schemeClr val="bg1"/>
                </a:solidFill>
                <a:latin typeface="Arial" panose="020B0604020202020204" pitchFamily="34" charset="0"/>
                <a:cs typeface="Arial" panose="020B0604020202020204" pitchFamily="34" charset="0"/>
              </a:rPr>
              <a:t>rình Hội đồng thẩm định bảng giá đất</a:t>
            </a:r>
            <a:endParaRPr lang="en-US" sz="2000" b="1" dirty="0">
              <a:solidFill>
                <a:schemeClr val="bg1"/>
              </a:solidFill>
              <a:latin typeface="Arial" panose="020B0604020202020204" pitchFamily="34" charset="0"/>
              <a:ea typeface="Montserrat Bold"/>
              <a:cs typeface="Arial" panose="020B0604020202020204" pitchFamily="34" charset="0"/>
              <a:sym typeface="Montserrat Bold"/>
            </a:endParaRPr>
          </a:p>
        </p:txBody>
      </p:sp>
      <p:sp>
        <p:nvSpPr>
          <p:cNvPr id="69" name="TextBox 69">
            <a:extLst>
              <a:ext uri="{FF2B5EF4-FFF2-40B4-BE49-F238E27FC236}">
                <a16:creationId xmlns:a16="http://schemas.microsoft.com/office/drawing/2014/main" id="{36AEFF5E-B01E-647D-3013-AA3175C950D2}"/>
              </a:ext>
            </a:extLst>
          </p:cNvPr>
          <p:cNvSpPr txBox="1"/>
          <p:nvPr/>
        </p:nvSpPr>
        <p:spPr>
          <a:xfrm>
            <a:off x="524423" y="2746862"/>
            <a:ext cx="513990" cy="914400"/>
          </a:xfrm>
          <a:prstGeom prst="rect">
            <a:avLst/>
          </a:prstGeom>
        </p:spPr>
        <p:txBody>
          <a:bodyPr wrap="square" lIns="0" tIns="0" rIns="0" bIns="0" rtlCol="0" anchor="t">
            <a:spAutoFit/>
          </a:bodyPr>
          <a:lstStyle/>
          <a:p>
            <a:pPr algn="l">
              <a:lnSpc>
                <a:spcPts val="9799"/>
              </a:lnSpc>
            </a:pPr>
            <a:r>
              <a:rPr lang="en-US" sz="6000" b="1" dirty="0">
                <a:solidFill>
                  <a:srgbClr val="0A6354"/>
                </a:solidFill>
                <a:latin typeface="Arial" panose="020B0604020202020204" pitchFamily="34" charset="0"/>
                <a:ea typeface="Montserrat Bold"/>
                <a:cs typeface="Arial" panose="020B0604020202020204" pitchFamily="34" charset="0"/>
                <a:sym typeface="Montserrat Bold"/>
              </a:rPr>
              <a:t>4</a:t>
            </a:r>
          </a:p>
        </p:txBody>
      </p:sp>
      <p:sp>
        <p:nvSpPr>
          <p:cNvPr id="70" name="TextBox 70">
            <a:extLst>
              <a:ext uri="{FF2B5EF4-FFF2-40B4-BE49-F238E27FC236}">
                <a16:creationId xmlns:a16="http://schemas.microsoft.com/office/drawing/2014/main" id="{3F7C7355-A051-A1A5-F260-CCFC93D64CBD}"/>
              </a:ext>
            </a:extLst>
          </p:cNvPr>
          <p:cNvSpPr txBox="1"/>
          <p:nvPr/>
        </p:nvSpPr>
        <p:spPr>
          <a:xfrm>
            <a:off x="524423" y="4800600"/>
            <a:ext cx="504277" cy="1117742"/>
          </a:xfrm>
          <a:prstGeom prst="rect">
            <a:avLst/>
          </a:prstGeom>
        </p:spPr>
        <p:txBody>
          <a:bodyPr wrap="square" lIns="0" tIns="0" rIns="0" bIns="0" rtlCol="0" anchor="t">
            <a:spAutoFit/>
          </a:bodyPr>
          <a:lstStyle/>
          <a:p>
            <a:pPr marL="0" lvl="0" indent="0" algn="l">
              <a:lnSpc>
                <a:spcPts val="9799"/>
              </a:lnSpc>
              <a:spcBef>
                <a:spcPct val="0"/>
              </a:spcBef>
            </a:pPr>
            <a:r>
              <a:rPr lang="en-US" sz="6000" b="1" u="none" strike="noStrike" dirty="0">
                <a:solidFill>
                  <a:srgbClr val="0A6354"/>
                </a:solidFill>
                <a:latin typeface="Arial" panose="020B0604020202020204" pitchFamily="34" charset="0"/>
                <a:ea typeface="Montserrat Bold"/>
                <a:cs typeface="Arial" panose="020B0604020202020204" pitchFamily="34" charset="0"/>
                <a:sym typeface="Montserrat Bold"/>
              </a:rPr>
              <a:t>5</a:t>
            </a:r>
          </a:p>
        </p:txBody>
      </p:sp>
      <p:sp>
        <p:nvSpPr>
          <p:cNvPr id="71" name="TextBox 71">
            <a:extLst>
              <a:ext uri="{FF2B5EF4-FFF2-40B4-BE49-F238E27FC236}">
                <a16:creationId xmlns:a16="http://schemas.microsoft.com/office/drawing/2014/main" id="{8E26B8FA-A87B-4B8D-71AB-301F685C6433}"/>
              </a:ext>
            </a:extLst>
          </p:cNvPr>
          <p:cNvSpPr txBox="1"/>
          <p:nvPr/>
        </p:nvSpPr>
        <p:spPr>
          <a:xfrm>
            <a:off x="524423" y="7204076"/>
            <a:ext cx="502384" cy="1117742"/>
          </a:xfrm>
          <a:prstGeom prst="rect">
            <a:avLst/>
          </a:prstGeom>
        </p:spPr>
        <p:txBody>
          <a:bodyPr wrap="square" lIns="0" tIns="0" rIns="0" bIns="0" rtlCol="0" anchor="t">
            <a:spAutoFit/>
          </a:bodyPr>
          <a:lstStyle/>
          <a:p>
            <a:pPr marL="0" lvl="0" indent="0" algn="l">
              <a:lnSpc>
                <a:spcPts val="9799"/>
              </a:lnSpc>
              <a:spcBef>
                <a:spcPct val="0"/>
              </a:spcBef>
            </a:pPr>
            <a:r>
              <a:rPr lang="en-US" sz="6000" b="1" u="none" strike="noStrike" dirty="0">
                <a:solidFill>
                  <a:srgbClr val="0A6354"/>
                </a:solidFill>
                <a:latin typeface="Arial" panose="020B0604020202020204" pitchFamily="34" charset="0"/>
                <a:ea typeface="Montserrat Bold"/>
                <a:cs typeface="Arial" panose="020B0604020202020204" pitchFamily="34" charset="0"/>
                <a:sym typeface="Montserrat Bold"/>
              </a:rPr>
              <a:t>6</a:t>
            </a:r>
          </a:p>
        </p:txBody>
      </p:sp>
      <p:sp>
        <p:nvSpPr>
          <p:cNvPr id="72" name="TextBox 72">
            <a:extLst>
              <a:ext uri="{FF2B5EF4-FFF2-40B4-BE49-F238E27FC236}">
                <a16:creationId xmlns:a16="http://schemas.microsoft.com/office/drawing/2014/main" id="{84B83953-4AE6-B6AB-F4B6-4E9172B3791F}"/>
              </a:ext>
            </a:extLst>
          </p:cNvPr>
          <p:cNvSpPr txBox="1"/>
          <p:nvPr/>
        </p:nvSpPr>
        <p:spPr>
          <a:xfrm>
            <a:off x="749021" y="13597880"/>
            <a:ext cx="289392" cy="1117742"/>
          </a:xfrm>
          <a:prstGeom prst="rect">
            <a:avLst/>
          </a:prstGeom>
        </p:spPr>
        <p:txBody>
          <a:bodyPr lIns="0" tIns="0" rIns="0" bIns="0" rtlCol="0" anchor="t">
            <a:spAutoFit/>
          </a:bodyPr>
          <a:lstStyle/>
          <a:p>
            <a:pPr marL="0" lvl="0" indent="0" algn="l">
              <a:lnSpc>
                <a:spcPts val="9799"/>
              </a:lnSpc>
              <a:spcBef>
                <a:spcPct val="0"/>
              </a:spcBef>
            </a:pPr>
            <a:r>
              <a:rPr lang="en-US" sz="6000" b="1" dirty="0">
                <a:solidFill>
                  <a:srgbClr val="0A6354"/>
                </a:solidFill>
                <a:latin typeface="Arial" panose="020B0604020202020204" pitchFamily="34" charset="0"/>
                <a:ea typeface="Montserrat Bold"/>
                <a:cs typeface="Arial" panose="020B0604020202020204" pitchFamily="34" charset="0"/>
                <a:sym typeface="Montserrat Bold"/>
              </a:rPr>
              <a:t>7</a:t>
            </a:r>
            <a:endParaRPr lang="en-US" sz="6000" b="1" u="none" strike="noStrike" dirty="0">
              <a:solidFill>
                <a:srgbClr val="0A6354"/>
              </a:solidFill>
              <a:latin typeface="Arial" panose="020B0604020202020204" pitchFamily="34" charset="0"/>
              <a:ea typeface="Montserrat Bold"/>
              <a:cs typeface="Arial" panose="020B0604020202020204" pitchFamily="34" charset="0"/>
              <a:sym typeface="Montserrat Bold"/>
            </a:endParaRPr>
          </a:p>
        </p:txBody>
      </p:sp>
      <p:sp>
        <p:nvSpPr>
          <p:cNvPr id="73" name="TextBox 73">
            <a:extLst>
              <a:ext uri="{FF2B5EF4-FFF2-40B4-BE49-F238E27FC236}">
                <a16:creationId xmlns:a16="http://schemas.microsoft.com/office/drawing/2014/main" id="{9691E289-C7AF-DD18-D737-CF9648B1EB77}"/>
              </a:ext>
            </a:extLst>
          </p:cNvPr>
          <p:cNvSpPr txBox="1"/>
          <p:nvPr/>
        </p:nvSpPr>
        <p:spPr>
          <a:xfrm>
            <a:off x="1331963" y="3951654"/>
            <a:ext cx="3991739" cy="553998"/>
          </a:xfrm>
          <a:prstGeom prst="rect">
            <a:avLst/>
          </a:prstGeom>
        </p:spPr>
        <p:txBody>
          <a:bodyPr lIns="0" tIns="0" rIns="0" bIns="0" rtlCol="0" anchor="t">
            <a:spAutoFit/>
          </a:bodyPr>
          <a:lstStyle/>
          <a:p>
            <a:pPr algn="just"/>
            <a:r>
              <a:rPr lang="vi-VN" dirty="0">
                <a:latin typeface="Arial" panose="020B0604020202020204" pitchFamily="34" charset="0"/>
                <a:cs typeface="Arial" panose="020B0604020202020204" pitchFamily="34" charset="0"/>
              </a:rPr>
              <a:t>Cơ quan có chức năng quản lý đất đai trình Hội đồng thẩm định bảng giá đất.</a:t>
            </a:r>
            <a:endParaRPr lang="en-US" dirty="0">
              <a:latin typeface="Arial" panose="020B0604020202020204" pitchFamily="34" charset="0"/>
              <a:cs typeface="Arial" panose="020B0604020202020204" pitchFamily="34" charset="0"/>
            </a:endParaRPr>
          </a:p>
        </p:txBody>
      </p:sp>
      <p:sp>
        <p:nvSpPr>
          <p:cNvPr id="74" name="TextBox 74">
            <a:extLst>
              <a:ext uri="{FF2B5EF4-FFF2-40B4-BE49-F238E27FC236}">
                <a16:creationId xmlns:a16="http://schemas.microsoft.com/office/drawing/2014/main" id="{7585E015-8934-42AA-C9F3-E01A88E409CF}"/>
              </a:ext>
            </a:extLst>
          </p:cNvPr>
          <p:cNvSpPr txBox="1"/>
          <p:nvPr/>
        </p:nvSpPr>
        <p:spPr>
          <a:xfrm>
            <a:off x="1331963" y="5960636"/>
            <a:ext cx="4296805" cy="1107996"/>
          </a:xfrm>
          <a:prstGeom prst="rect">
            <a:avLst/>
          </a:prstGeom>
        </p:spPr>
        <p:txBody>
          <a:bodyPr wrap="square" lIns="0" tIns="0" rIns="0" bIns="0" rtlCol="0" anchor="t">
            <a:spAutoFit/>
          </a:bodyPr>
          <a:lstStyle/>
          <a:p>
            <a:pPr algn="just"/>
            <a:r>
              <a:rPr lang="en-US" dirty="0">
                <a:solidFill>
                  <a:srgbClr val="6B7A83"/>
                </a:solidFill>
                <a:latin typeface="Arial" panose="020B0604020202020204" pitchFamily="34" charset="0"/>
                <a:ea typeface="Poppins"/>
                <a:cs typeface="Arial" panose="020B0604020202020204" pitchFamily="34" charset="0"/>
                <a:sym typeface="Poppins"/>
              </a:rPr>
              <a:t> </a:t>
            </a:r>
            <a:r>
              <a:rPr lang="vi-VN" dirty="0">
                <a:latin typeface="Arial" panose="020B0604020202020204" pitchFamily="34" charset="0"/>
                <a:cs typeface="Arial" panose="020B0604020202020204" pitchFamily="34" charset="0"/>
              </a:rPr>
              <a:t>Hội đồng thẩm định bảng giá đất thực hiện thẩm định bảng giá đất và gửi văn bản thẩm định về cơ quan có chức năng quản lý đất đai.</a:t>
            </a:r>
            <a:endParaRPr lang="en-US" dirty="0">
              <a:latin typeface="Arial" panose="020B0604020202020204" pitchFamily="34" charset="0"/>
              <a:cs typeface="Arial" panose="020B0604020202020204" pitchFamily="34" charset="0"/>
            </a:endParaRPr>
          </a:p>
        </p:txBody>
      </p:sp>
      <p:sp>
        <p:nvSpPr>
          <p:cNvPr id="75" name="TextBox 75">
            <a:extLst>
              <a:ext uri="{FF2B5EF4-FFF2-40B4-BE49-F238E27FC236}">
                <a16:creationId xmlns:a16="http://schemas.microsoft.com/office/drawing/2014/main" id="{D9E59C6A-3E80-3141-A75B-6DCE911903FE}"/>
              </a:ext>
            </a:extLst>
          </p:cNvPr>
          <p:cNvSpPr txBox="1"/>
          <p:nvPr/>
        </p:nvSpPr>
        <p:spPr>
          <a:xfrm>
            <a:off x="1118972" y="8800287"/>
            <a:ext cx="4267141" cy="4708981"/>
          </a:xfrm>
          <a:prstGeom prst="rect">
            <a:avLst/>
          </a:prstGeom>
        </p:spPr>
        <p:txBody>
          <a:bodyPr wrap="square" lIns="0" tIns="0" rIns="0" bIns="0" rtlCol="0" anchor="t">
            <a:spAutoFit/>
          </a:bodyPr>
          <a:lstStyle/>
          <a:p>
            <a:pPr algn="just"/>
            <a:r>
              <a:rPr lang="vi-VN" dirty="0">
                <a:latin typeface="Arial" panose="020B0604020202020204" pitchFamily="34" charset="0"/>
                <a:cs typeface="Arial" panose="020B0604020202020204" pitchFamily="34" charset="0"/>
              </a:rPr>
              <a:t>Cơ quan có chức năng quản lý đất đai thực hiện tiếp thu, giải trình, chỉnh sửa và hoàn thiện dự thảo bảng giá đất, trình Ủy ban nhân dân cấp tỉnh quyết định điều chỉnh bảng giá đất. Hồ sơ trình Ủy ban nhân dân cấp tỉnh:</a:t>
            </a:r>
            <a:endParaRPr lang="en-US" dirty="0">
              <a:latin typeface="Arial" panose="020B0604020202020204" pitchFamily="34" charset="0"/>
              <a:cs typeface="Arial" panose="020B0604020202020204" pitchFamily="34" charset="0"/>
            </a:endParaRPr>
          </a:p>
          <a:p>
            <a:pPr algn="just"/>
            <a:r>
              <a:rPr lang="vi-VN" dirty="0">
                <a:latin typeface="Arial" panose="020B0604020202020204" pitchFamily="34" charset="0"/>
                <a:cs typeface="Arial" panose="020B0604020202020204" pitchFamily="34" charset="0"/>
              </a:rPr>
              <a:t>a) Tờ trình về việc ban hành bảng giá đất điều chỉnh;</a:t>
            </a:r>
            <a:endParaRPr lang="en-US" dirty="0">
              <a:latin typeface="Arial" panose="020B0604020202020204" pitchFamily="34" charset="0"/>
              <a:cs typeface="Arial" panose="020B0604020202020204" pitchFamily="34" charset="0"/>
            </a:endParaRPr>
          </a:p>
          <a:p>
            <a:pPr algn="just"/>
            <a:r>
              <a:rPr lang="vi-VN" dirty="0">
                <a:latin typeface="Arial" panose="020B0604020202020204" pitchFamily="34" charset="0"/>
                <a:cs typeface="Arial" panose="020B0604020202020204" pitchFamily="34" charset="0"/>
              </a:rPr>
              <a:t>b) Dự thảo bảng giá đất điều chỉnh;</a:t>
            </a:r>
            <a:endParaRPr lang="en-US" dirty="0">
              <a:latin typeface="Arial" panose="020B0604020202020204" pitchFamily="34" charset="0"/>
              <a:cs typeface="Arial" panose="020B0604020202020204" pitchFamily="34" charset="0"/>
            </a:endParaRPr>
          </a:p>
          <a:p>
            <a:pPr algn="just"/>
            <a:r>
              <a:rPr lang="vi-VN" dirty="0">
                <a:latin typeface="Arial" panose="020B0604020202020204" pitchFamily="34" charset="0"/>
                <a:cs typeface="Arial" panose="020B0604020202020204" pitchFamily="34" charset="0"/>
              </a:rPr>
              <a:t>c) Báo cáo thuyết minh điều chỉnh bảng giá đất;</a:t>
            </a:r>
            <a:endParaRPr lang="en-US" dirty="0">
              <a:latin typeface="Arial" panose="020B0604020202020204" pitchFamily="34" charset="0"/>
              <a:cs typeface="Arial" panose="020B0604020202020204" pitchFamily="34" charset="0"/>
            </a:endParaRPr>
          </a:p>
          <a:p>
            <a:pPr algn="just"/>
            <a:r>
              <a:rPr lang="vi-VN" dirty="0">
                <a:latin typeface="Arial" panose="020B0604020202020204" pitchFamily="34" charset="0"/>
                <a:cs typeface="Arial" panose="020B0604020202020204" pitchFamily="34" charset="0"/>
              </a:rPr>
              <a:t>d) Báo cáo tiếp thu, giải trình ý kiến góp ý đối với dự thảo bảng giá đất điều chỉnh;</a:t>
            </a:r>
            <a:endParaRPr lang="en-US" dirty="0">
              <a:latin typeface="Arial" panose="020B0604020202020204" pitchFamily="34" charset="0"/>
              <a:cs typeface="Arial" panose="020B0604020202020204" pitchFamily="34" charset="0"/>
            </a:endParaRPr>
          </a:p>
          <a:p>
            <a:pPr algn="just"/>
            <a:r>
              <a:rPr lang="vi-VN" dirty="0">
                <a:latin typeface="Arial" panose="020B0604020202020204" pitchFamily="34" charset="0"/>
                <a:cs typeface="Arial" panose="020B0604020202020204" pitchFamily="34" charset="0"/>
              </a:rPr>
              <a:t>đ) Văn bản thẩm định bảng giá đất điều chỉnh;</a:t>
            </a:r>
            <a:endParaRPr lang="en-US" dirty="0">
              <a:latin typeface="Arial" panose="020B0604020202020204" pitchFamily="34" charset="0"/>
              <a:cs typeface="Arial" panose="020B0604020202020204" pitchFamily="34" charset="0"/>
            </a:endParaRPr>
          </a:p>
          <a:p>
            <a:pPr algn="just"/>
            <a:r>
              <a:rPr lang="vi-VN" dirty="0">
                <a:latin typeface="Arial" panose="020B0604020202020204" pitchFamily="34" charset="0"/>
                <a:cs typeface="Arial" panose="020B0604020202020204" pitchFamily="34" charset="0"/>
              </a:rPr>
              <a:t>e) Báo cáo tiếp thu, giải trình ý kiến thẩm định bảng giá đất.</a:t>
            </a:r>
            <a:endParaRPr lang="en-US" dirty="0">
              <a:latin typeface="Arial" panose="020B0604020202020204" pitchFamily="34" charset="0"/>
              <a:cs typeface="Arial" panose="020B0604020202020204" pitchFamily="34" charset="0"/>
            </a:endParaRPr>
          </a:p>
        </p:txBody>
      </p:sp>
      <p:sp>
        <p:nvSpPr>
          <p:cNvPr id="76" name="TextBox 76">
            <a:extLst>
              <a:ext uri="{FF2B5EF4-FFF2-40B4-BE49-F238E27FC236}">
                <a16:creationId xmlns:a16="http://schemas.microsoft.com/office/drawing/2014/main" id="{E8DCDD64-65F9-F9AC-5A5A-848864F9704C}"/>
              </a:ext>
            </a:extLst>
          </p:cNvPr>
          <p:cNvSpPr txBox="1"/>
          <p:nvPr/>
        </p:nvSpPr>
        <p:spPr>
          <a:xfrm>
            <a:off x="1289294" y="5235698"/>
            <a:ext cx="3507511" cy="318100"/>
          </a:xfrm>
          <a:prstGeom prst="rect">
            <a:avLst/>
          </a:prstGeom>
        </p:spPr>
        <p:txBody>
          <a:bodyPr lIns="0" tIns="0" rIns="0" bIns="0" rtlCol="0" anchor="t">
            <a:spAutoFit/>
          </a:bodyPr>
          <a:lstStyle/>
          <a:p>
            <a:pPr algn="ctr">
              <a:lnSpc>
                <a:spcPts val="2660"/>
              </a:lnSpc>
            </a:pPr>
            <a:r>
              <a:rPr lang="en-US" sz="2000" b="1" dirty="0">
                <a:solidFill>
                  <a:schemeClr val="bg1"/>
                </a:solidFill>
                <a:latin typeface="Arial" panose="020B0604020202020204" pitchFamily="34" charset="0"/>
                <a:cs typeface="Arial" panose="020B0604020202020204" pitchFamily="34" charset="0"/>
              </a:rPr>
              <a:t>T</a:t>
            </a:r>
            <a:r>
              <a:rPr lang="vi-VN" sz="2000" b="1" dirty="0">
                <a:solidFill>
                  <a:schemeClr val="bg1"/>
                </a:solidFill>
                <a:latin typeface="Arial" panose="020B0604020202020204" pitchFamily="34" charset="0"/>
                <a:cs typeface="Arial" panose="020B0604020202020204" pitchFamily="34" charset="0"/>
              </a:rPr>
              <a:t>hẩm định bảng giá đất </a:t>
            </a:r>
            <a:endParaRPr lang="en-US" sz="2000" b="1" dirty="0">
              <a:solidFill>
                <a:schemeClr val="bg1"/>
              </a:solidFill>
              <a:latin typeface="Arial" panose="020B0604020202020204" pitchFamily="34" charset="0"/>
              <a:ea typeface="Montserrat Bold"/>
              <a:cs typeface="Arial" panose="020B0604020202020204" pitchFamily="34" charset="0"/>
              <a:sym typeface="Montserrat Bold"/>
            </a:endParaRPr>
          </a:p>
        </p:txBody>
      </p:sp>
      <p:sp>
        <p:nvSpPr>
          <p:cNvPr id="79" name="TextBox 79">
            <a:extLst>
              <a:ext uri="{FF2B5EF4-FFF2-40B4-BE49-F238E27FC236}">
                <a16:creationId xmlns:a16="http://schemas.microsoft.com/office/drawing/2014/main" id="{55A362D5-D9AD-E5AF-88DB-D6F778E099B8}"/>
              </a:ext>
            </a:extLst>
          </p:cNvPr>
          <p:cNvSpPr txBox="1"/>
          <p:nvPr/>
        </p:nvSpPr>
        <p:spPr>
          <a:xfrm>
            <a:off x="1388534" y="13952977"/>
            <a:ext cx="3309033" cy="658514"/>
          </a:xfrm>
          <a:prstGeom prst="rect">
            <a:avLst/>
          </a:prstGeom>
        </p:spPr>
        <p:txBody>
          <a:bodyPr wrap="square" lIns="0" tIns="0" rIns="0" bIns="0" rtlCol="0" anchor="t">
            <a:spAutoFit/>
          </a:bodyPr>
          <a:lstStyle/>
          <a:p>
            <a:pPr algn="ctr">
              <a:lnSpc>
                <a:spcPts val="2660"/>
              </a:lnSpc>
            </a:pPr>
            <a:r>
              <a:rPr lang="en-US" sz="2000" b="1" dirty="0">
                <a:solidFill>
                  <a:schemeClr val="bg1"/>
                </a:solidFill>
                <a:latin typeface="Arial" panose="020B0604020202020204" pitchFamily="34" charset="0"/>
                <a:cs typeface="Arial" panose="020B0604020202020204" pitchFamily="34" charset="0"/>
              </a:rPr>
              <a:t>Q</a:t>
            </a:r>
            <a:r>
              <a:rPr lang="vi-VN" sz="2000" b="1" dirty="0">
                <a:solidFill>
                  <a:schemeClr val="bg1"/>
                </a:solidFill>
                <a:latin typeface="Arial" panose="020B0604020202020204" pitchFamily="34" charset="0"/>
                <a:cs typeface="Arial" panose="020B0604020202020204" pitchFamily="34" charset="0"/>
              </a:rPr>
              <a:t>uyết định điều chỉnh bảng giá đất</a:t>
            </a:r>
            <a:endParaRPr lang="en-US" sz="2000" b="1" dirty="0">
              <a:solidFill>
                <a:schemeClr val="bg1"/>
              </a:solidFill>
              <a:latin typeface="Arial" panose="020B0604020202020204" pitchFamily="34" charset="0"/>
              <a:ea typeface="Montserrat Bold"/>
              <a:cs typeface="Arial" panose="020B0604020202020204" pitchFamily="34" charset="0"/>
              <a:sym typeface="Montserrat Bold"/>
            </a:endParaRPr>
          </a:p>
        </p:txBody>
      </p:sp>
      <p:sp>
        <p:nvSpPr>
          <p:cNvPr id="84" name="TextBox 84">
            <a:extLst>
              <a:ext uri="{FF2B5EF4-FFF2-40B4-BE49-F238E27FC236}">
                <a16:creationId xmlns:a16="http://schemas.microsoft.com/office/drawing/2014/main" id="{F8B726EC-DEC8-9024-D898-F85E6A21F2AA}"/>
              </a:ext>
            </a:extLst>
          </p:cNvPr>
          <p:cNvSpPr txBox="1"/>
          <p:nvPr/>
        </p:nvSpPr>
        <p:spPr>
          <a:xfrm>
            <a:off x="110601" y="68683"/>
            <a:ext cx="7398798" cy="2107052"/>
          </a:xfrm>
          <a:prstGeom prst="rect">
            <a:avLst/>
          </a:prstGeom>
        </p:spPr>
        <p:txBody>
          <a:bodyPr lIns="0" tIns="0" rIns="0" bIns="0" rtlCol="0" anchor="t">
            <a:spAutoFit/>
          </a:bodyPr>
          <a:lstStyle/>
          <a:p>
            <a:pPr algn="ctr">
              <a:lnSpc>
                <a:spcPct val="150000"/>
              </a:lnSpc>
            </a:pPr>
            <a:r>
              <a:rPr lang="vi-VN" sz="2400" b="1">
                <a:solidFill>
                  <a:schemeClr val="bg1"/>
                </a:solidFill>
                <a:latin typeface="Arial" panose="020B0604020202020204" pitchFamily="34" charset="0"/>
                <a:cs typeface="Arial" panose="020B0604020202020204" pitchFamily="34" charset="0"/>
              </a:rPr>
              <a:t>TRÌNH TỰ ĐIỀU CHỈNH BẢNG GIÁ ĐẤT ĐỐI VỚI TRƯỜNG HỢP QUY ĐỊNH TẠI KHOẢN 1 ĐIỀU 257 LUẬT ĐẤT ĐAI</a:t>
            </a:r>
            <a:endParaRPr lang="en-US" sz="2400" b="1" spc="237">
              <a:solidFill>
                <a:schemeClr val="bg1"/>
              </a:solidFill>
              <a:latin typeface="Arial" panose="020B0604020202020204" pitchFamily="34" charset="0"/>
              <a:ea typeface="Anton"/>
              <a:cs typeface="Arial" panose="020B0604020202020204" pitchFamily="34" charset="0"/>
              <a:sym typeface="Anton"/>
            </a:endParaRPr>
          </a:p>
          <a:p>
            <a:pPr algn="ctr">
              <a:lnSpc>
                <a:spcPct val="150000"/>
              </a:lnSpc>
            </a:pPr>
            <a:endParaRPr lang="en-US" sz="2200" b="1" spc="237" dirty="0">
              <a:solidFill>
                <a:srgbClr val="FFFFFF"/>
              </a:solidFill>
              <a:latin typeface="Arial" panose="020B0604020202020204" pitchFamily="34" charset="0"/>
              <a:ea typeface="Anton"/>
              <a:cs typeface="Arial" panose="020B0604020202020204" pitchFamily="34" charset="0"/>
              <a:sym typeface="Anton"/>
            </a:endParaRPr>
          </a:p>
        </p:txBody>
      </p:sp>
      <p:sp>
        <p:nvSpPr>
          <p:cNvPr id="67" name="TextBox 74">
            <a:extLst>
              <a:ext uri="{FF2B5EF4-FFF2-40B4-BE49-F238E27FC236}">
                <a16:creationId xmlns:a16="http://schemas.microsoft.com/office/drawing/2014/main" id="{7585E015-8934-42AA-C9F3-E01A88E409CF}"/>
              </a:ext>
            </a:extLst>
          </p:cNvPr>
          <p:cNvSpPr txBox="1"/>
          <p:nvPr/>
        </p:nvSpPr>
        <p:spPr>
          <a:xfrm>
            <a:off x="1236082" y="15035612"/>
            <a:ext cx="4296805" cy="553998"/>
          </a:xfrm>
          <a:prstGeom prst="rect">
            <a:avLst/>
          </a:prstGeom>
        </p:spPr>
        <p:txBody>
          <a:bodyPr wrap="square" lIns="0" tIns="0" rIns="0" bIns="0" rtlCol="0" anchor="t">
            <a:spAutoFit/>
          </a:bodyPr>
          <a:lstStyle/>
          <a:p>
            <a:pPr algn="just"/>
            <a:r>
              <a:rPr lang="en-US" dirty="0">
                <a:solidFill>
                  <a:srgbClr val="6B7A83"/>
                </a:solidFill>
                <a:latin typeface="Arial" panose="020B0604020202020204" pitchFamily="34" charset="0"/>
                <a:ea typeface="Poppins"/>
                <a:cs typeface="Arial" panose="020B0604020202020204" pitchFamily="34" charset="0"/>
                <a:sym typeface="Poppins"/>
              </a:rPr>
              <a:t> </a:t>
            </a:r>
            <a:r>
              <a:rPr lang="vi-VN" dirty="0">
                <a:latin typeface="Arial" panose="020B0604020202020204" pitchFamily="34" charset="0"/>
                <a:cs typeface="Arial" panose="020B0604020202020204" pitchFamily="34" charset="0"/>
              </a:rPr>
              <a:t>Ủy ban nhân dân cấp tỉnh quyết định điều chỉnh bảng giá đất.</a:t>
            </a:r>
            <a:endParaRPr lang="en-US" dirty="0">
              <a:latin typeface="Arial" panose="020B0604020202020204" pitchFamily="34" charset="0"/>
              <a:cs typeface="Arial" panose="020B0604020202020204" pitchFamily="34" charset="0"/>
            </a:endParaRPr>
          </a:p>
        </p:txBody>
      </p:sp>
      <p:grpSp>
        <p:nvGrpSpPr>
          <p:cNvPr id="85" name="Group 36">
            <a:extLst>
              <a:ext uri="{FF2B5EF4-FFF2-40B4-BE49-F238E27FC236}">
                <a16:creationId xmlns:a16="http://schemas.microsoft.com/office/drawing/2014/main" id="{58DA7B47-35CA-09E3-6F92-A6A88B5FA283}"/>
              </a:ext>
            </a:extLst>
          </p:cNvPr>
          <p:cNvGrpSpPr/>
          <p:nvPr/>
        </p:nvGrpSpPr>
        <p:grpSpPr>
          <a:xfrm>
            <a:off x="1343478" y="7534417"/>
            <a:ext cx="3507511" cy="1117741"/>
            <a:chOff x="0" y="0"/>
            <a:chExt cx="1192565" cy="277707"/>
          </a:xfrm>
        </p:grpSpPr>
        <p:sp>
          <p:nvSpPr>
            <p:cNvPr id="86" name="Freeform 37">
              <a:extLst>
                <a:ext uri="{FF2B5EF4-FFF2-40B4-BE49-F238E27FC236}">
                  <a16:creationId xmlns:a16="http://schemas.microsoft.com/office/drawing/2014/main" id="{05749807-34CD-27A4-3493-2D26D391CE93}"/>
                </a:ext>
              </a:extLst>
            </p:cNvPr>
            <p:cNvSpPr/>
            <p:nvPr/>
          </p:nvSpPr>
          <p:spPr>
            <a:xfrm>
              <a:off x="0" y="0"/>
              <a:ext cx="1192565" cy="277707"/>
            </a:xfrm>
            <a:custGeom>
              <a:avLst/>
              <a:gdLst/>
              <a:ahLst/>
              <a:cxnLst/>
              <a:rect l="l" t="t" r="r" b="b"/>
              <a:pathLst>
                <a:path w="1192565" h="277707">
                  <a:moveTo>
                    <a:pt x="46164" y="0"/>
                  </a:moveTo>
                  <a:lnTo>
                    <a:pt x="1146401" y="0"/>
                  </a:lnTo>
                  <a:cubicBezTo>
                    <a:pt x="1158644" y="0"/>
                    <a:pt x="1170386" y="4864"/>
                    <a:pt x="1179043" y="13521"/>
                  </a:cubicBezTo>
                  <a:cubicBezTo>
                    <a:pt x="1187701" y="22179"/>
                    <a:pt x="1192565" y="33921"/>
                    <a:pt x="1192565" y="46164"/>
                  </a:cubicBezTo>
                  <a:lnTo>
                    <a:pt x="1192565" y="231543"/>
                  </a:lnTo>
                  <a:cubicBezTo>
                    <a:pt x="1192565" y="257038"/>
                    <a:pt x="1171896" y="277707"/>
                    <a:pt x="1146401" y="277707"/>
                  </a:cubicBezTo>
                  <a:lnTo>
                    <a:pt x="46164" y="277707"/>
                  </a:lnTo>
                  <a:cubicBezTo>
                    <a:pt x="33921" y="277707"/>
                    <a:pt x="22179" y="272843"/>
                    <a:pt x="13521" y="264186"/>
                  </a:cubicBezTo>
                  <a:cubicBezTo>
                    <a:pt x="4864" y="255528"/>
                    <a:pt x="0" y="243786"/>
                    <a:pt x="0" y="231543"/>
                  </a:cubicBezTo>
                  <a:lnTo>
                    <a:pt x="0" y="46164"/>
                  </a:lnTo>
                  <a:cubicBezTo>
                    <a:pt x="0" y="33921"/>
                    <a:pt x="4864" y="22179"/>
                    <a:pt x="13521" y="13521"/>
                  </a:cubicBezTo>
                  <a:cubicBezTo>
                    <a:pt x="22179" y="4864"/>
                    <a:pt x="33921" y="0"/>
                    <a:pt x="46164" y="0"/>
                  </a:cubicBezTo>
                  <a:close/>
                </a:path>
              </a:pathLst>
            </a:custGeom>
            <a:solidFill>
              <a:srgbClr val="0A6354"/>
            </a:solidFill>
            <a:ln cap="sq">
              <a:noFill/>
              <a:prstDash val="solid"/>
              <a:miter/>
            </a:ln>
          </p:spPr>
        </p:sp>
        <p:sp>
          <p:nvSpPr>
            <p:cNvPr id="87" name="TextBox 38">
              <a:extLst>
                <a:ext uri="{FF2B5EF4-FFF2-40B4-BE49-F238E27FC236}">
                  <a16:creationId xmlns:a16="http://schemas.microsoft.com/office/drawing/2014/main" id="{49F4EAD9-F7A6-63F3-FC0F-50920873891D}"/>
                </a:ext>
              </a:extLst>
            </p:cNvPr>
            <p:cNvSpPr txBox="1"/>
            <p:nvPr/>
          </p:nvSpPr>
          <p:spPr>
            <a:xfrm>
              <a:off x="0" y="-47625"/>
              <a:ext cx="1192565" cy="325332"/>
            </a:xfrm>
            <a:prstGeom prst="rect">
              <a:avLst/>
            </a:prstGeom>
          </p:spPr>
          <p:txBody>
            <a:bodyPr lIns="50800" tIns="50800" rIns="50800" bIns="50800" rtlCol="0" anchor="ctr"/>
            <a:lstStyle/>
            <a:p>
              <a:pPr marL="0" lvl="0" indent="0" algn="ctr">
                <a:lnSpc>
                  <a:spcPts val="2240"/>
                </a:lnSpc>
                <a:spcBef>
                  <a:spcPct val="0"/>
                </a:spcBef>
              </a:pPr>
              <a:endParaRPr>
                <a:latin typeface="Arial" panose="020B0604020202020204" pitchFamily="34" charset="0"/>
                <a:cs typeface="Arial" panose="020B0604020202020204" pitchFamily="34" charset="0"/>
              </a:endParaRPr>
            </a:p>
          </p:txBody>
        </p:sp>
      </p:grpSp>
      <p:sp>
        <p:nvSpPr>
          <p:cNvPr id="89" name="TextBox 76">
            <a:extLst>
              <a:ext uri="{FF2B5EF4-FFF2-40B4-BE49-F238E27FC236}">
                <a16:creationId xmlns:a16="http://schemas.microsoft.com/office/drawing/2014/main" id="{E8DCDD64-65F9-F9AC-5A5A-848864F9704C}"/>
              </a:ext>
            </a:extLst>
          </p:cNvPr>
          <p:cNvSpPr txBox="1"/>
          <p:nvPr/>
        </p:nvSpPr>
        <p:spPr>
          <a:xfrm>
            <a:off x="1343479" y="7564208"/>
            <a:ext cx="3507511" cy="1010598"/>
          </a:xfrm>
          <a:prstGeom prst="rect">
            <a:avLst/>
          </a:prstGeom>
        </p:spPr>
        <p:txBody>
          <a:bodyPr lIns="0" tIns="0" rIns="0" bIns="0" rtlCol="0" anchor="t">
            <a:spAutoFit/>
          </a:bodyPr>
          <a:lstStyle/>
          <a:p>
            <a:pPr algn="ctr">
              <a:lnSpc>
                <a:spcPts val="2660"/>
              </a:lnSpc>
            </a:pPr>
            <a:r>
              <a:rPr lang="en-US" sz="2000" b="1" dirty="0" err="1">
                <a:solidFill>
                  <a:schemeClr val="bg1"/>
                </a:solidFill>
                <a:latin typeface="Arial" panose="020B0604020202020204" pitchFamily="34" charset="0"/>
                <a:cs typeface="Arial" panose="020B0604020202020204" pitchFamily="34" charset="0"/>
              </a:rPr>
              <a:t>Trình</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Ủy</a:t>
            </a:r>
            <a:r>
              <a:rPr lang="en-US" sz="2000" b="1" dirty="0">
                <a:solidFill>
                  <a:schemeClr val="bg1"/>
                </a:solidFill>
                <a:latin typeface="Arial" panose="020B0604020202020204" pitchFamily="34" charset="0"/>
                <a:cs typeface="Arial" panose="020B0604020202020204" pitchFamily="34" charset="0"/>
              </a:rPr>
              <a:t> ban </a:t>
            </a:r>
            <a:r>
              <a:rPr lang="en-US" sz="2000" b="1" dirty="0" err="1">
                <a:solidFill>
                  <a:schemeClr val="bg1"/>
                </a:solidFill>
                <a:latin typeface="Arial" panose="020B0604020202020204" pitchFamily="34" charset="0"/>
                <a:cs typeface="Arial" panose="020B0604020202020204" pitchFamily="34" charset="0"/>
              </a:rPr>
              <a:t>nhân</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dân</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cấp</a:t>
            </a:r>
            <a:r>
              <a:rPr lang="en-US" sz="2000" b="1" dirty="0">
                <a:solidFill>
                  <a:schemeClr val="bg1"/>
                </a:solidFill>
                <a:latin typeface="Arial" panose="020B0604020202020204" pitchFamily="34" charset="0"/>
                <a:cs typeface="Arial" panose="020B0604020202020204" pitchFamily="34" charset="0"/>
              </a:rPr>
              <a:t> </a:t>
            </a:r>
            <a:r>
              <a:rPr lang="en-US" sz="2000" b="1" err="1">
                <a:solidFill>
                  <a:schemeClr val="bg1"/>
                </a:solidFill>
                <a:latin typeface="Arial" panose="020B0604020202020204" pitchFamily="34" charset="0"/>
                <a:cs typeface="Arial" panose="020B0604020202020204" pitchFamily="34" charset="0"/>
              </a:rPr>
              <a:t>tỉnh</a:t>
            </a:r>
            <a:r>
              <a:rPr lang="en-US" sz="2000" b="1">
                <a:solidFill>
                  <a:schemeClr val="bg1"/>
                </a:solidFill>
                <a:latin typeface="Arial" panose="020B0604020202020204" pitchFamily="34" charset="0"/>
                <a:cs typeface="Arial" panose="020B0604020202020204" pitchFamily="34" charset="0"/>
              </a:rPr>
              <a:t> quyết </a:t>
            </a:r>
            <a:r>
              <a:rPr lang="en-US" sz="2000" b="1" dirty="0" err="1">
                <a:solidFill>
                  <a:schemeClr val="bg1"/>
                </a:solidFill>
                <a:latin typeface="Arial" panose="020B0604020202020204" pitchFamily="34" charset="0"/>
                <a:cs typeface="Arial" panose="020B0604020202020204" pitchFamily="34" charset="0"/>
              </a:rPr>
              <a:t>định</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điều</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chỉnh</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bảng</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giá</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đất</a:t>
            </a:r>
            <a:endParaRPr lang="en-US" sz="2000" b="1" dirty="0">
              <a:solidFill>
                <a:schemeClr val="bg1"/>
              </a:solidFill>
              <a:latin typeface="Arial" panose="020B0604020202020204" pitchFamily="34" charset="0"/>
              <a:ea typeface="Montserrat Bold"/>
              <a:cs typeface="Arial" panose="020B0604020202020204" pitchFamily="34" charset="0"/>
              <a:sym typeface="Montserrat Bold"/>
            </a:endParaRPr>
          </a:p>
        </p:txBody>
      </p:sp>
      <p:pic>
        <p:nvPicPr>
          <p:cNvPr id="5" name="Picture 4">
            <a:extLst>
              <a:ext uri="{FF2B5EF4-FFF2-40B4-BE49-F238E27FC236}">
                <a16:creationId xmlns:a16="http://schemas.microsoft.com/office/drawing/2014/main" id="{4D01BF5E-AD08-DB9B-18F1-60ABFF9EA103}"/>
              </a:ext>
            </a:extLst>
          </p:cNvPr>
          <p:cNvPicPr>
            <a:picLocks noChangeAspect="1"/>
          </p:cNvPicPr>
          <p:nvPr/>
        </p:nvPicPr>
        <p:blipFill>
          <a:blip r:embed="rId10"/>
          <a:srcRect l="14949" t="9166" r="10315" b="11650"/>
          <a:stretch>
            <a:fillRect/>
          </a:stretch>
        </p:blipFill>
        <p:spPr>
          <a:xfrm>
            <a:off x="5977508" y="3696317"/>
            <a:ext cx="1295400" cy="914995"/>
          </a:xfrm>
          <a:prstGeom prst="rect">
            <a:avLst/>
          </a:prstGeom>
        </p:spPr>
      </p:pic>
    </p:spTree>
    <p:extLst>
      <p:ext uri="{BB962C8B-B14F-4D97-AF65-F5344CB8AC3E}">
        <p14:creationId xmlns:p14="http://schemas.microsoft.com/office/powerpoint/2010/main" val="1620058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37669-85C4-4907-0808-AB652E7BB4F7}"/>
            </a:ext>
          </a:extLst>
        </p:cNvPr>
        <p:cNvGrpSpPr/>
        <p:nvPr/>
      </p:nvGrpSpPr>
      <p:grpSpPr>
        <a:xfrm>
          <a:off x="0" y="0"/>
          <a:ext cx="0" cy="0"/>
          <a:chOff x="0" y="0"/>
          <a:chExt cx="0" cy="0"/>
        </a:xfrm>
      </p:grpSpPr>
      <p:grpSp>
        <p:nvGrpSpPr>
          <p:cNvPr id="26" name="Group 26">
            <a:extLst>
              <a:ext uri="{FF2B5EF4-FFF2-40B4-BE49-F238E27FC236}">
                <a16:creationId xmlns:a16="http://schemas.microsoft.com/office/drawing/2014/main" id="{EF683668-56A4-4215-8B27-29207F269276}"/>
              </a:ext>
            </a:extLst>
          </p:cNvPr>
          <p:cNvGrpSpPr/>
          <p:nvPr/>
        </p:nvGrpSpPr>
        <p:grpSpPr>
          <a:xfrm>
            <a:off x="6427853" y="-236266"/>
            <a:ext cx="860295" cy="1245209"/>
            <a:chOff x="0" y="0"/>
            <a:chExt cx="1147060" cy="1660278"/>
          </a:xfrm>
        </p:grpSpPr>
        <p:sp>
          <p:nvSpPr>
            <p:cNvPr id="27" name="Freeform 27">
              <a:extLst>
                <a:ext uri="{FF2B5EF4-FFF2-40B4-BE49-F238E27FC236}">
                  <a16:creationId xmlns:a16="http://schemas.microsoft.com/office/drawing/2014/main" id="{0487249E-FB45-BE4A-116D-7E8679CFA042}"/>
                </a:ext>
              </a:extLst>
            </p:cNvPr>
            <p:cNvSpPr/>
            <p:nvPr/>
          </p:nvSpPr>
          <p:spPr>
            <a:xfrm rot="5400000">
              <a:off x="84465" y="597683"/>
              <a:ext cx="978129" cy="1147060"/>
            </a:xfrm>
            <a:custGeom>
              <a:avLst/>
              <a:gdLst/>
              <a:ahLst/>
              <a:cxnLst/>
              <a:rect l="l" t="t" r="r" b="b"/>
              <a:pathLst>
                <a:path w="978129" h="1147060">
                  <a:moveTo>
                    <a:pt x="0" y="0"/>
                  </a:moveTo>
                  <a:lnTo>
                    <a:pt x="978130" y="0"/>
                  </a:lnTo>
                  <a:lnTo>
                    <a:pt x="978130" y="1147060"/>
                  </a:lnTo>
                  <a:lnTo>
                    <a:pt x="0" y="1147060"/>
                  </a:lnTo>
                  <a:lnTo>
                    <a:pt x="0" y="0"/>
                  </a:lnTo>
                  <a:close/>
                </a:path>
              </a:pathLst>
            </a:custGeom>
            <a:blipFill>
              <a:blip r:embed="rId2">
                <a:alphaModFix amt="18240"/>
                <a:extLst>
                  <a:ext uri="{96DAC541-7B7A-43D3-8B79-37D633B846F1}">
                    <asvg:svgBlip xmlns:asvg="http://schemas.microsoft.com/office/drawing/2016/SVG/main" r:embed="rId3"/>
                  </a:ext>
                </a:extLst>
              </a:blip>
              <a:stretch>
                <a:fillRect/>
              </a:stretch>
            </a:blipFill>
          </p:spPr>
        </p:sp>
        <p:sp>
          <p:nvSpPr>
            <p:cNvPr id="28" name="Freeform 28">
              <a:extLst>
                <a:ext uri="{FF2B5EF4-FFF2-40B4-BE49-F238E27FC236}">
                  <a16:creationId xmlns:a16="http://schemas.microsoft.com/office/drawing/2014/main" id="{029DEDE0-1DFA-7117-79FD-A1C464EC0C1C}"/>
                </a:ext>
              </a:extLst>
            </p:cNvPr>
            <p:cNvSpPr/>
            <p:nvPr/>
          </p:nvSpPr>
          <p:spPr>
            <a:xfrm rot="5400000">
              <a:off x="204175" y="285668"/>
              <a:ext cx="738710" cy="866291"/>
            </a:xfrm>
            <a:custGeom>
              <a:avLst/>
              <a:gdLst/>
              <a:ahLst/>
              <a:cxnLst/>
              <a:rect l="l" t="t" r="r" b="b"/>
              <a:pathLst>
                <a:path w="738710" h="866291">
                  <a:moveTo>
                    <a:pt x="0" y="0"/>
                  </a:moveTo>
                  <a:lnTo>
                    <a:pt x="738710" y="0"/>
                  </a:lnTo>
                  <a:lnTo>
                    <a:pt x="738710" y="866291"/>
                  </a:lnTo>
                  <a:lnTo>
                    <a:pt x="0" y="866291"/>
                  </a:lnTo>
                  <a:lnTo>
                    <a:pt x="0" y="0"/>
                  </a:lnTo>
                  <a:close/>
                </a:path>
              </a:pathLst>
            </a:custGeom>
            <a:blipFill>
              <a:blip r:embed="rId2">
                <a:alphaModFix amt="18240"/>
                <a:extLst>
                  <a:ext uri="{96DAC541-7B7A-43D3-8B79-37D633B846F1}">
                    <asvg:svgBlip xmlns:asvg="http://schemas.microsoft.com/office/drawing/2016/SVG/main" r:embed="rId3"/>
                  </a:ext>
                </a:extLst>
              </a:blip>
              <a:stretch>
                <a:fillRect/>
              </a:stretch>
            </a:blipFill>
            <a:ln cap="sq">
              <a:noFill/>
              <a:prstDash val="solid"/>
              <a:miter/>
            </a:ln>
          </p:spPr>
        </p:sp>
        <p:sp>
          <p:nvSpPr>
            <p:cNvPr id="29" name="Freeform 29">
              <a:extLst>
                <a:ext uri="{FF2B5EF4-FFF2-40B4-BE49-F238E27FC236}">
                  <a16:creationId xmlns:a16="http://schemas.microsoft.com/office/drawing/2014/main" id="{828DE544-6931-8CB9-9681-3DA6E90EE5B2}"/>
                </a:ext>
              </a:extLst>
            </p:cNvPr>
            <p:cNvSpPr/>
            <p:nvPr/>
          </p:nvSpPr>
          <p:spPr>
            <a:xfrm rot="5400000">
              <a:off x="288807" y="-49174"/>
              <a:ext cx="569446" cy="667794"/>
            </a:xfrm>
            <a:custGeom>
              <a:avLst/>
              <a:gdLst/>
              <a:ahLst/>
              <a:cxnLst/>
              <a:rect l="l" t="t" r="r" b="b"/>
              <a:pathLst>
                <a:path w="569446" h="667794">
                  <a:moveTo>
                    <a:pt x="0" y="0"/>
                  </a:moveTo>
                  <a:lnTo>
                    <a:pt x="569446" y="0"/>
                  </a:lnTo>
                  <a:lnTo>
                    <a:pt x="569446" y="667794"/>
                  </a:lnTo>
                  <a:lnTo>
                    <a:pt x="0" y="667794"/>
                  </a:lnTo>
                  <a:lnTo>
                    <a:pt x="0" y="0"/>
                  </a:lnTo>
                  <a:close/>
                </a:path>
              </a:pathLst>
            </a:custGeom>
            <a:blipFill>
              <a:blip r:embed="rId2">
                <a:alphaModFix amt="18240"/>
                <a:extLst>
                  <a:ext uri="{96DAC541-7B7A-43D3-8B79-37D633B846F1}">
                    <asvg:svgBlip xmlns:asvg="http://schemas.microsoft.com/office/drawing/2016/SVG/main" r:embed="rId3"/>
                  </a:ext>
                </a:extLst>
              </a:blip>
              <a:stretch>
                <a:fillRect/>
              </a:stretch>
            </a:blipFill>
            <a:ln cap="sq">
              <a:noFill/>
              <a:prstDash val="solid"/>
              <a:miter/>
            </a:ln>
          </p:spPr>
        </p:sp>
      </p:grpSp>
      <p:grpSp>
        <p:nvGrpSpPr>
          <p:cNvPr id="30" name="Group 30">
            <a:extLst>
              <a:ext uri="{FF2B5EF4-FFF2-40B4-BE49-F238E27FC236}">
                <a16:creationId xmlns:a16="http://schemas.microsoft.com/office/drawing/2014/main" id="{6377A2FA-828A-EC97-F452-21D30904FDB4}"/>
              </a:ext>
            </a:extLst>
          </p:cNvPr>
          <p:cNvGrpSpPr/>
          <p:nvPr/>
        </p:nvGrpSpPr>
        <p:grpSpPr>
          <a:xfrm>
            <a:off x="0" y="0"/>
            <a:ext cx="7620000" cy="1875664"/>
            <a:chOff x="0" y="0"/>
            <a:chExt cx="635000" cy="298981"/>
          </a:xfrm>
        </p:grpSpPr>
        <p:sp>
          <p:nvSpPr>
            <p:cNvPr id="31" name="Freeform 31">
              <a:extLst>
                <a:ext uri="{FF2B5EF4-FFF2-40B4-BE49-F238E27FC236}">
                  <a16:creationId xmlns:a16="http://schemas.microsoft.com/office/drawing/2014/main" id="{AA76AB27-601F-967F-DB99-CAFD5E1D1E02}"/>
                </a:ext>
              </a:extLst>
            </p:cNvPr>
            <p:cNvSpPr/>
            <p:nvPr/>
          </p:nvSpPr>
          <p:spPr>
            <a:xfrm>
              <a:off x="0" y="0"/>
              <a:ext cx="635000" cy="298981"/>
            </a:xfrm>
            <a:custGeom>
              <a:avLst/>
              <a:gdLst/>
              <a:ahLst/>
              <a:cxnLst/>
              <a:rect l="l" t="t" r="r" b="b"/>
              <a:pathLst>
                <a:path w="635000" h="298981">
                  <a:moveTo>
                    <a:pt x="635000" y="0"/>
                  </a:moveTo>
                  <a:lnTo>
                    <a:pt x="635000" y="184681"/>
                  </a:lnTo>
                  <a:lnTo>
                    <a:pt x="317500" y="298981"/>
                  </a:lnTo>
                  <a:lnTo>
                    <a:pt x="0" y="184681"/>
                  </a:lnTo>
                  <a:lnTo>
                    <a:pt x="0" y="0"/>
                  </a:lnTo>
                  <a:lnTo>
                    <a:pt x="635000" y="0"/>
                  </a:lnTo>
                  <a:close/>
                </a:path>
              </a:pathLst>
            </a:custGeom>
            <a:solidFill>
              <a:srgbClr val="0A6354"/>
            </a:solidFill>
            <a:ln cap="sq">
              <a:noFill/>
              <a:prstDash val="solid"/>
              <a:miter/>
            </a:ln>
          </p:spPr>
        </p:sp>
        <p:sp>
          <p:nvSpPr>
            <p:cNvPr id="32" name="TextBox 32">
              <a:extLst>
                <a:ext uri="{FF2B5EF4-FFF2-40B4-BE49-F238E27FC236}">
                  <a16:creationId xmlns:a16="http://schemas.microsoft.com/office/drawing/2014/main" id="{5D1D6EB1-27B4-28AF-F860-2B49B726EB95}"/>
                </a:ext>
              </a:extLst>
            </p:cNvPr>
            <p:cNvSpPr txBox="1"/>
            <p:nvPr/>
          </p:nvSpPr>
          <p:spPr>
            <a:xfrm>
              <a:off x="0" y="-47625"/>
              <a:ext cx="635000" cy="232306"/>
            </a:xfrm>
            <a:prstGeom prst="rect">
              <a:avLst/>
            </a:prstGeom>
          </p:spPr>
          <p:txBody>
            <a:bodyPr lIns="50800" tIns="50800" rIns="50800" bIns="50800" rtlCol="0" anchor="ctr"/>
            <a:lstStyle/>
            <a:p>
              <a:pPr marL="0" lvl="0" indent="0" algn="ctr">
                <a:lnSpc>
                  <a:spcPts val="2240"/>
                </a:lnSpc>
                <a:spcBef>
                  <a:spcPct val="0"/>
                </a:spcBef>
              </a:pPr>
              <a:endParaRPr sz="3600"/>
            </a:p>
          </p:txBody>
        </p:sp>
      </p:grpSp>
      <p:grpSp>
        <p:nvGrpSpPr>
          <p:cNvPr id="33" name="Group 33">
            <a:extLst>
              <a:ext uri="{FF2B5EF4-FFF2-40B4-BE49-F238E27FC236}">
                <a16:creationId xmlns:a16="http://schemas.microsoft.com/office/drawing/2014/main" id="{205B6B72-C20E-7FC2-68AF-250E94B8DC22}"/>
              </a:ext>
            </a:extLst>
          </p:cNvPr>
          <p:cNvGrpSpPr/>
          <p:nvPr/>
        </p:nvGrpSpPr>
        <p:grpSpPr>
          <a:xfrm>
            <a:off x="1415523" y="2406651"/>
            <a:ext cx="3972690" cy="781050"/>
            <a:chOff x="0" y="0"/>
            <a:chExt cx="1192565" cy="277707"/>
          </a:xfrm>
        </p:grpSpPr>
        <p:sp>
          <p:nvSpPr>
            <p:cNvPr id="34" name="Freeform 34">
              <a:extLst>
                <a:ext uri="{FF2B5EF4-FFF2-40B4-BE49-F238E27FC236}">
                  <a16:creationId xmlns:a16="http://schemas.microsoft.com/office/drawing/2014/main" id="{A5DF24FC-CC4C-A338-C374-CBECCB1FDE24}"/>
                </a:ext>
              </a:extLst>
            </p:cNvPr>
            <p:cNvSpPr/>
            <p:nvPr/>
          </p:nvSpPr>
          <p:spPr>
            <a:xfrm>
              <a:off x="0" y="0"/>
              <a:ext cx="1192565" cy="277707"/>
            </a:xfrm>
            <a:custGeom>
              <a:avLst/>
              <a:gdLst/>
              <a:ahLst/>
              <a:cxnLst/>
              <a:rect l="l" t="t" r="r" b="b"/>
              <a:pathLst>
                <a:path w="1192565" h="277707">
                  <a:moveTo>
                    <a:pt x="46164" y="0"/>
                  </a:moveTo>
                  <a:lnTo>
                    <a:pt x="1146401" y="0"/>
                  </a:lnTo>
                  <a:cubicBezTo>
                    <a:pt x="1158644" y="0"/>
                    <a:pt x="1170386" y="4864"/>
                    <a:pt x="1179043" y="13521"/>
                  </a:cubicBezTo>
                  <a:cubicBezTo>
                    <a:pt x="1187701" y="22179"/>
                    <a:pt x="1192565" y="33921"/>
                    <a:pt x="1192565" y="46164"/>
                  </a:cubicBezTo>
                  <a:lnTo>
                    <a:pt x="1192565" y="231543"/>
                  </a:lnTo>
                  <a:cubicBezTo>
                    <a:pt x="1192565" y="257038"/>
                    <a:pt x="1171896" y="277707"/>
                    <a:pt x="1146401" y="277707"/>
                  </a:cubicBezTo>
                  <a:lnTo>
                    <a:pt x="46164" y="277707"/>
                  </a:lnTo>
                  <a:cubicBezTo>
                    <a:pt x="33921" y="277707"/>
                    <a:pt x="22179" y="272843"/>
                    <a:pt x="13521" y="264186"/>
                  </a:cubicBezTo>
                  <a:cubicBezTo>
                    <a:pt x="4864" y="255528"/>
                    <a:pt x="0" y="243786"/>
                    <a:pt x="0" y="231543"/>
                  </a:cubicBezTo>
                  <a:lnTo>
                    <a:pt x="0" y="46164"/>
                  </a:lnTo>
                  <a:cubicBezTo>
                    <a:pt x="0" y="33921"/>
                    <a:pt x="4864" y="22179"/>
                    <a:pt x="13521" y="13521"/>
                  </a:cubicBezTo>
                  <a:cubicBezTo>
                    <a:pt x="22179" y="4864"/>
                    <a:pt x="33921" y="0"/>
                    <a:pt x="46164" y="0"/>
                  </a:cubicBezTo>
                  <a:close/>
                </a:path>
              </a:pathLst>
            </a:custGeom>
            <a:solidFill>
              <a:srgbClr val="0A6354"/>
            </a:solidFill>
          </p:spPr>
        </p:sp>
        <p:sp>
          <p:nvSpPr>
            <p:cNvPr id="35" name="TextBox 35">
              <a:extLst>
                <a:ext uri="{FF2B5EF4-FFF2-40B4-BE49-F238E27FC236}">
                  <a16:creationId xmlns:a16="http://schemas.microsoft.com/office/drawing/2014/main" id="{107E477A-E5CF-8CED-4B0D-3E61D5198EF7}"/>
                </a:ext>
              </a:extLst>
            </p:cNvPr>
            <p:cNvSpPr txBox="1"/>
            <p:nvPr/>
          </p:nvSpPr>
          <p:spPr>
            <a:xfrm>
              <a:off x="0" y="-47625"/>
              <a:ext cx="1192565" cy="325332"/>
            </a:xfrm>
            <a:prstGeom prst="rect">
              <a:avLst/>
            </a:prstGeom>
          </p:spPr>
          <p:txBody>
            <a:bodyPr lIns="50800" tIns="50800" rIns="50800" bIns="50800" rtlCol="0" anchor="ctr"/>
            <a:lstStyle/>
            <a:p>
              <a:pPr algn="ctr">
                <a:lnSpc>
                  <a:spcPts val="2240"/>
                </a:lnSpc>
              </a:pPr>
              <a:endParaRPr>
                <a:latin typeface="Arial" panose="020B0604020202020204" pitchFamily="34" charset="0"/>
                <a:cs typeface="Arial" panose="020B0604020202020204" pitchFamily="34" charset="0"/>
              </a:endParaRPr>
            </a:p>
          </p:txBody>
        </p:sp>
      </p:grpSp>
      <p:grpSp>
        <p:nvGrpSpPr>
          <p:cNvPr id="42" name="Group 42">
            <a:extLst>
              <a:ext uri="{FF2B5EF4-FFF2-40B4-BE49-F238E27FC236}">
                <a16:creationId xmlns:a16="http://schemas.microsoft.com/office/drawing/2014/main" id="{C94E93E9-209C-FA27-F748-67368B8D2D5F}"/>
              </a:ext>
            </a:extLst>
          </p:cNvPr>
          <p:cNvGrpSpPr/>
          <p:nvPr/>
        </p:nvGrpSpPr>
        <p:grpSpPr>
          <a:xfrm>
            <a:off x="1438297" y="7423335"/>
            <a:ext cx="3354088" cy="781050"/>
            <a:chOff x="0" y="0"/>
            <a:chExt cx="1192565" cy="277707"/>
          </a:xfrm>
        </p:grpSpPr>
        <p:sp>
          <p:nvSpPr>
            <p:cNvPr id="43" name="Freeform 43">
              <a:extLst>
                <a:ext uri="{FF2B5EF4-FFF2-40B4-BE49-F238E27FC236}">
                  <a16:creationId xmlns:a16="http://schemas.microsoft.com/office/drawing/2014/main" id="{06B70549-2A60-5DB1-EDAB-0067E09E9501}"/>
                </a:ext>
              </a:extLst>
            </p:cNvPr>
            <p:cNvSpPr/>
            <p:nvPr/>
          </p:nvSpPr>
          <p:spPr>
            <a:xfrm>
              <a:off x="0" y="0"/>
              <a:ext cx="1192565" cy="277707"/>
            </a:xfrm>
            <a:custGeom>
              <a:avLst/>
              <a:gdLst/>
              <a:ahLst/>
              <a:cxnLst/>
              <a:rect l="l" t="t" r="r" b="b"/>
              <a:pathLst>
                <a:path w="1192565" h="277707">
                  <a:moveTo>
                    <a:pt x="46164" y="0"/>
                  </a:moveTo>
                  <a:lnTo>
                    <a:pt x="1146401" y="0"/>
                  </a:lnTo>
                  <a:cubicBezTo>
                    <a:pt x="1158644" y="0"/>
                    <a:pt x="1170386" y="4864"/>
                    <a:pt x="1179043" y="13521"/>
                  </a:cubicBezTo>
                  <a:cubicBezTo>
                    <a:pt x="1187701" y="22179"/>
                    <a:pt x="1192565" y="33921"/>
                    <a:pt x="1192565" y="46164"/>
                  </a:cubicBezTo>
                  <a:lnTo>
                    <a:pt x="1192565" y="231543"/>
                  </a:lnTo>
                  <a:cubicBezTo>
                    <a:pt x="1192565" y="257038"/>
                    <a:pt x="1171896" y="277707"/>
                    <a:pt x="1146401" y="277707"/>
                  </a:cubicBezTo>
                  <a:lnTo>
                    <a:pt x="46164" y="277707"/>
                  </a:lnTo>
                  <a:cubicBezTo>
                    <a:pt x="33921" y="277707"/>
                    <a:pt x="22179" y="272843"/>
                    <a:pt x="13521" y="264186"/>
                  </a:cubicBezTo>
                  <a:cubicBezTo>
                    <a:pt x="4864" y="255528"/>
                    <a:pt x="0" y="243786"/>
                    <a:pt x="0" y="231543"/>
                  </a:cubicBezTo>
                  <a:lnTo>
                    <a:pt x="0" y="46164"/>
                  </a:lnTo>
                  <a:cubicBezTo>
                    <a:pt x="0" y="33921"/>
                    <a:pt x="4864" y="22179"/>
                    <a:pt x="13521" y="13521"/>
                  </a:cubicBezTo>
                  <a:cubicBezTo>
                    <a:pt x="22179" y="4864"/>
                    <a:pt x="33921" y="0"/>
                    <a:pt x="46164" y="0"/>
                  </a:cubicBezTo>
                  <a:close/>
                </a:path>
              </a:pathLst>
            </a:custGeom>
            <a:solidFill>
              <a:srgbClr val="0A6354"/>
            </a:solidFill>
            <a:ln cap="sq">
              <a:noFill/>
              <a:prstDash val="solid"/>
              <a:miter/>
            </a:ln>
          </p:spPr>
        </p:sp>
        <p:sp>
          <p:nvSpPr>
            <p:cNvPr id="44" name="TextBox 44">
              <a:extLst>
                <a:ext uri="{FF2B5EF4-FFF2-40B4-BE49-F238E27FC236}">
                  <a16:creationId xmlns:a16="http://schemas.microsoft.com/office/drawing/2014/main" id="{549C0462-1AB4-E57C-7A48-30D66CF3B183}"/>
                </a:ext>
              </a:extLst>
            </p:cNvPr>
            <p:cNvSpPr txBox="1"/>
            <p:nvPr/>
          </p:nvSpPr>
          <p:spPr>
            <a:xfrm>
              <a:off x="0" y="-47625"/>
              <a:ext cx="1192565" cy="325332"/>
            </a:xfrm>
            <a:prstGeom prst="rect">
              <a:avLst/>
            </a:prstGeom>
          </p:spPr>
          <p:txBody>
            <a:bodyPr lIns="50800" tIns="50800" rIns="50800" bIns="50800" rtlCol="0" anchor="ctr"/>
            <a:lstStyle/>
            <a:p>
              <a:pPr marL="0" lvl="0" indent="0" algn="ctr">
                <a:lnSpc>
                  <a:spcPts val="2240"/>
                </a:lnSpc>
                <a:spcBef>
                  <a:spcPct val="0"/>
                </a:spcBef>
              </a:pPr>
              <a:endParaRPr>
                <a:latin typeface="Arial" panose="020B0604020202020204" pitchFamily="34" charset="0"/>
                <a:cs typeface="Arial" panose="020B0604020202020204" pitchFamily="34" charset="0"/>
              </a:endParaRPr>
            </a:p>
          </p:txBody>
        </p:sp>
      </p:grpSp>
      <p:grpSp>
        <p:nvGrpSpPr>
          <p:cNvPr id="45" name="Group 45">
            <a:extLst>
              <a:ext uri="{FF2B5EF4-FFF2-40B4-BE49-F238E27FC236}">
                <a16:creationId xmlns:a16="http://schemas.microsoft.com/office/drawing/2014/main" id="{89B0215E-84A2-5BF1-A173-89D4AFB98022}"/>
              </a:ext>
            </a:extLst>
          </p:cNvPr>
          <p:cNvGrpSpPr/>
          <p:nvPr/>
        </p:nvGrpSpPr>
        <p:grpSpPr>
          <a:xfrm>
            <a:off x="1430763" y="8991600"/>
            <a:ext cx="3631650" cy="951572"/>
            <a:chOff x="0" y="0"/>
            <a:chExt cx="1291253" cy="338337"/>
          </a:xfrm>
        </p:grpSpPr>
        <p:sp>
          <p:nvSpPr>
            <p:cNvPr id="46" name="Freeform 46">
              <a:extLst>
                <a:ext uri="{FF2B5EF4-FFF2-40B4-BE49-F238E27FC236}">
                  <a16:creationId xmlns:a16="http://schemas.microsoft.com/office/drawing/2014/main" id="{5C707E2A-A259-4BFE-FD9D-81E4880693AC}"/>
                </a:ext>
              </a:extLst>
            </p:cNvPr>
            <p:cNvSpPr/>
            <p:nvPr/>
          </p:nvSpPr>
          <p:spPr>
            <a:xfrm>
              <a:off x="0" y="0"/>
              <a:ext cx="1291253" cy="338337"/>
            </a:xfrm>
            <a:custGeom>
              <a:avLst/>
              <a:gdLst/>
              <a:ahLst/>
              <a:cxnLst/>
              <a:rect l="l" t="t" r="r" b="b"/>
              <a:pathLst>
                <a:path w="1291253" h="338337">
                  <a:moveTo>
                    <a:pt x="42636" y="0"/>
                  </a:moveTo>
                  <a:lnTo>
                    <a:pt x="1248617" y="0"/>
                  </a:lnTo>
                  <a:cubicBezTo>
                    <a:pt x="1272165" y="0"/>
                    <a:pt x="1291253" y="19089"/>
                    <a:pt x="1291253" y="42636"/>
                  </a:cubicBezTo>
                  <a:lnTo>
                    <a:pt x="1291253" y="295701"/>
                  </a:lnTo>
                  <a:cubicBezTo>
                    <a:pt x="1291253" y="307009"/>
                    <a:pt x="1286761" y="317853"/>
                    <a:pt x="1278766" y="325849"/>
                  </a:cubicBezTo>
                  <a:cubicBezTo>
                    <a:pt x="1270770" y="333845"/>
                    <a:pt x="1259925" y="338337"/>
                    <a:pt x="1248617" y="338337"/>
                  </a:cubicBezTo>
                  <a:lnTo>
                    <a:pt x="42636" y="338337"/>
                  </a:lnTo>
                  <a:cubicBezTo>
                    <a:pt x="31328" y="338337"/>
                    <a:pt x="20484" y="333845"/>
                    <a:pt x="12488" y="325849"/>
                  </a:cubicBezTo>
                  <a:cubicBezTo>
                    <a:pt x="4492" y="317853"/>
                    <a:pt x="0" y="307009"/>
                    <a:pt x="0" y="295701"/>
                  </a:cubicBezTo>
                  <a:lnTo>
                    <a:pt x="0" y="42636"/>
                  </a:lnTo>
                  <a:cubicBezTo>
                    <a:pt x="0" y="31328"/>
                    <a:pt x="4492" y="20484"/>
                    <a:pt x="12488" y="12488"/>
                  </a:cubicBezTo>
                  <a:cubicBezTo>
                    <a:pt x="20484" y="4492"/>
                    <a:pt x="31328" y="0"/>
                    <a:pt x="42636" y="0"/>
                  </a:cubicBezTo>
                  <a:close/>
                </a:path>
              </a:pathLst>
            </a:custGeom>
            <a:solidFill>
              <a:srgbClr val="0A6354"/>
            </a:solidFill>
            <a:ln cap="sq">
              <a:noFill/>
              <a:prstDash val="solid"/>
              <a:miter/>
            </a:ln>
          </p:spPr>
        </p:sp>
        <p:sp>
          <p:nvSpPr>
            <p:cNvPr id="47" name="TextBox 47">
              <a:extLst>
                <a:ext uri="{FF2B5EF4-FFF2-40B4-BE49-F238E27FC236}">
                  <a16:creationId xmlns:a16="http://schemas.microsoft.com/office/drawing/2014/main" id="{095F5F15-1203-9999-EA5E-A9B2E16CE968}"/>
                </a:ext>
              </a:extLst>
            </p:cNvPr>
            <p:cNvSpPr txBox="1"/>
            <p:nvPr/>
          </p:nvSpPr>
          <p:spPr>
            <a:xfrm>
              <a:off x="0" y="-47625"/>
              <a:ext cx="1291253" cy="385962"/>
            </a:xfrm>
            <a:prstGeom prst="rect">
              <a:avLst/>
            </a:prstGeom>
          </p:spPr>
          <p:txBody>
            <a:bodyPr lIns="50800" tIns="50800" rIns="50800" bIns="50800" rtlCol="0" anchor="ctr"/>
            <a:lstStyle/>
            <a:p>
              <a:pPr marL="0" lvl="0" indent="0" algn="ctr">
                <a:lnSpc>
                  <a:spcPts val="2240"/>
                </a:lnSpc>
                <a:spcBef>
                  <a:spcPct val="0"/>
                </a:spcBef>
              </a:pPr>
              <a:endParaRPr>
                <a:latin typeface="Arial" panose="020B0604020202020204" pitchFamily="34" charset="0"/>
                <a:cs typeface="Arial" panose="020B0604020202020204" pitchFamily="34" charset="0"/>
              </a:endParaRPr>
            </a:p>
          </p:txBody>
        </p:sp>
      </p:grpSp>
      <p:sp>
        <p:nvSpPr>
          <p:cNvPr id="68" name="TextBox 68">
            <a:extLst>
              <a:ext uri="{FF2B5EF4-FFF2-40B4-BE49-F238E27FC236}">
                <a16:creationId xmlns:a16="http://schemas.microsoft.com/office/drawing/2014/main" id="{C32AEB2A-E613-1909-5494-FA2CFA0CFAA0}"/>
              </a:ext>
            </a:extLst>
          </p:cNvPr>
          <p:cNvSpPr txBox="1"/>
          <p:nvPr/>
        </p:nvSpPr>
        <p:spPr>
          <a:xfrm>
            <a:off x="1503435" y="2590050"/>
            <a:ext cx="3723389" cy="346249"/>
          </a:xfrm>
          <a:prstGeom prst="rect">
            <a:avLst/>
          </a:prstGeom>
        </p:spPr>
        <p:txBody>
          <a:bodyPr wrap="square" lIns="0" tIns="0" rIns="0" bIns="0" rtlCol="0" anchor="t">
            <a:spAutoFit/>
          </a:bodyPr>
          <a:lstStyle/>
          <a:p>
            <a:pPr algn="l">
              <a:lnSpc>
                <a:spcPts val="2660"/>
              </a:lnSpc>
            </a:pPr>
            <a:r>
              <a:rPr lang="en-US" sz="1900" b="1" dirty="0" err="1">
                <a:solidFill>
                  <a:srgbClr val="FFFFFF"/>
                </a:solidFill>
                <a:latin typeface="Arial" panose="020B0604020202020204" pitchFamily="34" charset="0"/>
                <a:ea typeface="Montserrat Bold"/>
                <a:cs typeface="Arial" panose="020B0604020202020204" pitchFamily="34" charset="0"/>
                <a:sym typeface="Montserrat Bold"/>
              </a:rPr>
              <a:t>Thành</a:t>
            </a:r>
            <a:r>
              <a:rPr lang="en-US" sz="1900" b="1" dirty="0">
                <a:solidFill>
                  <a:srgbClr val="FFFFFF"/>
                </a:solidFill>
                <a:latin typeface="Arial" panose="020B0604020202020204" pitchFamily="34" charset="0"/>
                <a:ea typeface="Montserrat Bold"/>
                <a:cs typeface="Arial" panose="020B0604020202020204" pitchFamily="34" charset="0"/>
                <a:sym typeface="Montserrat Bold"/>
              </a:rPr>
              <a:t> </a:t>
            </a:r>
            <a:r>
              <a:rPr lang="en-US" sz="1900" b="1" dirty="0" err="1">
                <a:solidFill>
                  <a:srgbClr val="FFFFFF"/>
                </a:solidFill>
                <a:latin typeface="Arial" panose="020B0604020202020204" pitchFamily="34" charset="0"/>
                <a:ea typeface="Montserrat Bold"/>
                <a:cs typeface="Arial" panose="020B0604020202020204" pitchFamily="34" charset="0"/>
                <a:sym typeface="Montserrat Bold"/>
              </a:rPr>
              <a:t>phần</a:t>
            </a:r>
            <a:r>
              <a:rPr lang="en-US" sz="1900" b="1" dirty="0">
                <a:solidFill>
                  <a:srgbClr val="FFFFFF"/>
                </a:solidFill>
                <a:latin typeface="Arial" panose="020B0604020202020204" pitchFamily="34" charset="0"/>
                <a:ea typeface="Montserrat Bold"/>
                <a:cs typeface="Arial" panose="020B0604020202020204" pitchFamily="34" charset="0"/>
                <a:sym typeface="Montserrat Bold"/>
              </a:rPr>
              <a:t>, </a:t>
            </a:r>
            <a:r>
              <a:rPr lang="en-US" sz="1900" b="1" dirty="0" err="1">
                <a:solidFill>
                  <a:srgbClr val="FFFFFF"/>
                </a:solidFill>
                <a:latin typeface="Arial" panose="020B0604020202020204" pitchFamily="34" charset="0"/>
                <a:ea typeface="Montserrat Bold"/>
                <a:cs typeface="Arial" panose="020B0604020202020204" pitchFamily="34" charset="0"/>
                <a:sym typeface="Montserrat Bold"/>
              </a:rPr>
              <a:t>số</a:t>
            </a:r>
            <a:r>
              <a:rPr lang="en-US" sz="1900" b="1" dirty="0">
                <a:solidFill>
                  <a:srgbClr val="FFFFFF"/>
                </a:solidFill>
                <a:latin typeface="Arial" panose="020B0604020202020204" pitchFamily="34" charset="0"/>
                <a:ea typeface="Montserrat Bold"/>
                <a:cs typeface="Arial" panose="020B0604020202020204" pitchFamily="34" charset="0"/>
                <a:sym typeface="Montserrat Bold"/>
              </a:rPr>
              <a:t> </a:t>
            </a:r>
            <a:r>
              <a:rPr lang="en-US" sz="1900" b="1" dirty="0" err="1">
                <a:solidFill>
                  <a:srgbClr val="FFFFFF"/>
                </a:solidFill>
                <a:latin typeface="Arial" panose="020B0604020202020204" pitchFamily="34" charset="0"/>
                <a:ea typeface="Montserrat Bold"/>
                <a:cs typeface="Arial" panose="020B0604020202020204" pitchFamily="34" charset="0"/>
                <a:sym typeface="Montserrat Bold"/>
              </a:rPr>
              <a:t>lượng</a:t>
            </a:r>
            <a:r>
              <a:rPr lang="en-US" sz="1900" b="1" dirty="0">
                <a:solidFill>
                  <a:srgbClr val="FFFFFF"/>
                </a:solidFill>
                <a:latin typeface="Arial" panose="020B0604020202020204" pitchFamily="34" charset="0"/>
                <a:ea typeface="Montserrat Bold"/>
                <a:cs typeface="Arial" panose="020B0604020202020204" pitchFamily="34" charset="0"/>
                <a:sym typeface="Montserrat Bold"/>
              </a:rPr>
              <a:t> </a:t>
            </a:r>
            <a:r>
              <a:rPr lang="en-US" sz="1900" b="1" dirty="0" err="1">
                <a:solidFill>
                  <a:srgbClr val="FFFFFF"/>
                </a:solidFill>
                <a:latin typeface="Arial" panose="020B0604020202020204" pitchFamily="34" charset="0"/>
                <a:ea typeface="Montserrat Bold"/>
                <a:cs typeface="Arial" panose="020B0604020202020204" pitchFamily="34" charset="0"/>
                <a:sym typeface="Montserrat Bold"/>
              </a:rPr>
              <a:t>hồ</a:t>
            </a:r>
            <a:r>
              <a:rPr lang="en-US" sz="1900" b="1" dirty="0">
                <a:solidFill>
                  <a:srgbClr val="FFFFFF"/>
                </a:solidFill>
                <a:latin typeface="Arial" panose="020B0604020202020204" pitchFamily="34" charset="0"/>
                <a:ea typeface="Montserrat Bold"/>
                <a:cs typeface="Arial" panose="020B0604020202020204" pitchFamily="34" charset="0"/>
                <a:sym typeface="Montserrat Bold"/>
              </a:rPr>
              <a:t> </a:t>
            </a:r>
            <a:r>
              <a:rPr lang="en-US" sz="1900" b="1" dirty="0" err="1">
                <a:solidFill>
                  <a:srgbClr val="FFFFFF"/>
                </a:solidFill>
                <a:latin typeface="Arial" panose="020B0604020202020204" pitchFamily="34" charset="0"/>
                <a:ea typeface="Montserrat Bold"/>
                <a:cs typeface="Arial" panose="020B0604020202020204" pitchFamily="34" charset="0"/>
                <a:sym typeface="Montserrat Bold"/>
              </a:rPr>
              <a:t>sơ</a:t>
            </a:r>
            <a:endParaRPr lang="en-US" sz="1900" b="1" dirty="0">
              <a:solidFill>
                <a:srgbClr val="FFFFFF"/>
              </a:solidFill>
              <a:latin typeface="Arial" panose="020B0604020202020204" pitchFamily="34" charset="0"/>
              <a:ea typeface="Montserrat Bold"/>
              <a:cs typeface="Arial" panose="020B0604020202020204" pitchFamily="34" charset="0"/>
              <a:sym typeface="Montserrat Bold"/>
            </a:endParaRPr>
          </a:p>
        </p:txBody>
      </p:sp>
      <p:sp>
        <p:nvSpPr>
          <p:cNvPr id="69" name="TextBox 69">
            <a:extLst>
              <a:ext uri="{FF2B5EF4-FFF2-40B4-BE49-F238E27FC236}">
                <a16:creationId xmlns:a16="http://schemas.microsoft.com/office/drawing/2014/main" id="{E791BDC0-92BD-E0C1-5D42-B798A026EFD3}"/>
              </a:ext>
            </a:extLst>
          </p:cNvPr>
          <p:cNvSpPr txBox="1"/>
          <p:nvPr/>
        </p:nvSpPr>
        <p:spPr>
          <a:xfrm>
            <a:off x="457200" y="2133600"/>
            <a:ext cx="289392" cy="1098506"/>
          </a:xfrm>
          <a:prstGeom prst="rect">
            <a:avLst/>
          </a:prstGeom>
        </p:spPr>
        <p:txBody>
          <a:bodyPr lIns="0" tIns="0" rIns="0" bIns="0" rtlCol="0" anchor="t">
            <a:spAutoFit/>
          </a:bodyPr>
          <a:lstStyle/>
          <a:p>
            <a:pPr algn="l">
              <a:lnSpc>
                <a:spcPts val="9799"/>
              </a:lnSpc>
            </a:pPr>
            <a:r>
              <a:rPr lang="en-US" sz="5000" b="1" dirty="0">
                <a:solidFill>
                  <a:srgbClr val="0A6354"/>
                </a:solidFill>
                <a:latin typeface="Arial" panose="020B0604020202020204" pitchFamily="34" charset="0"/>
                <a:ea typeface="Montserrat Bold"/>
                <a:cs typeface="Arial" panose="020B0604020202020204" pitchFamily="34" charset="0"/>
                <a:sym typeface="Wingdings" panose="05000000000000000000" pitchFamily="2" charset="2"/>
              </a:rPr>
              <a:t></a:t>
            </a:r>
            <a:endParaRPr lang="en-US" sz="5000" b="1" dirty="0">
              <a:solidFill>
                <a:srgbClr val="0A6354"/>
              </a:solidFill>
              <a:latin typeface="Arial" panose="020B0604020202020204" pitchFamily="34" charset="0"/>
              <a:ea typeface="Montserrat Bold"/>
              <a:cs typeface="Arial" panose="020B0604020202020204" pitchFamily="34" charset="0"/>
              <a:sym typeface="Montserrat Bold"/>
            </a:endParaRPr>
          </a:p>
        </p:txBody>
      </p:sp>
      <p:sp>
        <p:nvSpPr>
          <p:cNvPr id="72" name="TextBox 72">
            <a:extLst>
              <a:ext uri="{FF2B5EF4-FFF2-40B4-BE49-F238E27FC236}">
                <a16:creationId xmlns:a16="http://schemas.microsoft.com/office/drawing/2014/main" id="{2C437E27-3A26-8062-5284-CE0E2DC8EB93}"/>
              </a:ext>
            </a:extLst>
          </p:cNvPr>
          <p:cNvSpPr txBox="1"/>
          <p:nvPr/>
        </p:nvSpPr>
        <p:spPr>
          <a:xfrm>
            <a:off x="457200" y="7064823"/>
            <a:ext cx="289392" cy="1147237"/>
          </a:xfrm>
          <a:prstGeom prst="rect">
            <a:avLst/>
          </a:prstGeom>
        </p:spPr>
        <p:txBody>
          <a:bodyPr lIns="0" tIns="0" rIns="0" bIns="0" rtlCol="0" anchor="t">
            <a:spAutoFit/>
          </a:bodyPr>
          <a:lstStyle/>
          <a:p>
            <a:pPr marL="0" lvl="0" indent="0" algn="l">
              <a:lnSpc>
                <a:spcPts val="9799"/>
              </a:lnSpc>
              <a:spcBef>
                <a:spcPct val="0"/>
              </a:spcBef>
            </a:pPr>
            <a:r>
              <a:rPr lang="en-US" sz="6999" b="1" u="none" strike="noStrike" dirty="0">
                <a:solidFill>
                  <a:srgbClr val="0A6354"/>
                </a:solidFill>
                <a:latin typeface="Arial" panose="020B0604020202020204" pitchFamily="34" charset="0"/>
                <a:ea typeface="Montserrat Bold"/>
                <a:cs typeface="Arial" panose="020B0604020202020204" pitchFamily="34" charset="0"/>
                <a:sym typeface="Wingdings" panose="05000000000000000000" pitchFamily="2" charset="2"/>
              </a:rPr>
              <a:t></a:t>
            </a:r>
            <a:endParaRPr lang="en-US" sz="6999" b="1" u="none" strike="noStrike" dirty="0">
              <a:solidFill>
                <a:srgbClr val="0A6354"/>
              </a:solidFill>
              <a:latin typeface="Arial" panose="020B0604020202020204" pitchFamily="34" charset="0"/>
              <a:ea typeface="Montserrat Bold"/>
              <a:cs typeface="Arial" panose="020B0604020202020204" pitchFamily="34" charset="0"/>
              <a:sym typeface="Montserrat Bold"/>
            </a:endParaRPr>
          </a:p>
        </p:txBody>
      </p:sp>
      <p:sp>
        <p:nvSpPr>
          <p:cNvPr id="73" name="TextBox 73">
            <a:extLst>
              <a:ext uri="{FF2B5EF4-FFF2-40B4-BE49-F238E27FC236}">
                <a16:creationId xmlns:a16="http://schemas.microsoft.com/office/drawing/2014/main" id="{E0A3D0AA-D5E4-ADA5-B5D1-1E5E42816F9D}"/>
              </a:ext>
            </a:extLst>
          </p:cNvPr>
          <p:cNvSpPr txBox="1"/>
          <p:nvPr/>
        </p:nvSpPr>
        <p:spPr>
          <a:xfrm>
            <a:off x="1423057" y="3427355"/>
            <a:ext cx="4520543" cy="3793346"/>
          </a:xfrm>
          <a:prstGeom prst="rect">
            <a:avLst/>
          </a:prstGeom>
        </p:spPr>
        <p:txBody>
          <a:bodyPr wrap="square" lIns="0" tIns="0" rIns="0" bIns="0" rtlCol="0" anchor="t">
            <a:spAutoFit/>
          </a:bodyPr>
          <a:lstStyle/>
          <a:p>
            <a:pPr algn="just">
              <a:lnSpc>
                <a:spcPts val="1540"/>
              </a:lnSpc>
            </a:pPr>
            <a:r>
              <a:rPr lang="vi-VN" b="1" dirty="0">
                <a:solidFill>
                  <a:schemeClr val="accent6">
                    <a:lumMod val="50000"/>
                  </a:schemeClr>
                </a:solidFill>
                <a:latin typeface="Arial" panose="020B0604020202020204" pitchFamily="34" charset="0"/>
                <a:ea typeface="Poppins"/>
                <a:cs typeface="Arial" panose="020B0604020202020204" pitchFamily="34" charset="0"/>
                <a:sym typeface="Poppins"/>
              </a:rPr>
              <a:t>Thành phần hồ sơ</a:t>
            </a:r>
            <a:r>
              <a:rPr lang="en-US" b="1" dirty="0">
                <a:solidFill>
                  <a:schemeClr val="accent6">
                    <a:lumMod val="50000"/>
                  </a:schemeClr>
                </a:solidFill>
                <a:latin typeface="Arial" panose="020B0604020202020204" pitchFamily="34" charset="0"/>
                <a:ea typeface="Poppins"/>
                <a:cs typeface="Arial" panose="020B0604020202020204" pitchFamily="34" charset="0"/>
                <a:sym typeface="Poppins"/>
              </a:rPr>
              <a:t>:</a:t>
            </a:r>
          </a:p>
          <a:p>
            <a:pPr algn="just"/>
            <a:r>
              <a:rPr lang="vi-VN" dirty="0">
                <a:solidFill>
                  <a:srgbClr val="6B7A83"/>
                </a:solidFill>
                <a:latin typeface="Arial" panose="020B0604020202020204" pitchFamily="34" charset="0"/>
                <a:ea typeface="Poppins"/>
                <a:cs typeface="Arial" panose="020B0604020202020204" pitchFamily="34" charset="0"/>
                <a:sym typeface="Poppins"/>
              </a:rPr>
              <a:t> </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Tờ</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trình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về</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việc</a:t>
            </a:r>
            <a:r>
              <a:rPr lang="en-GB" dirty="0">
                <a:latin typeface="Arial" panose="020B0604020202020204" pitchFamily="34" charset="0"/>
                <a:cs typeface="Arial" panose="020B0604020202020204" pitchFamily="34" charset="0"/>
              </a:rPr>
              <a:t> ban </a:t>
            </a:r>
            <a:r>
              <a:rPr lang="en-GB" dirty="0" err="1">
                <a:latin typeface="Arial" panose="020B0604020202020204" pitchFamily="34" charset="0"/>
                <a:cs typeface="Arial" panose="020B0604020202020204" pitchFamily="34" charset="0"/>
              </a:rPr>
              <a:t>hành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bảng</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giá</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đất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điều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chỉnh</a:t>
            </a:r>
            <a:r>
              <a:rPr lang="en-GB"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Dự</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thảo</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bảng</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giá</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đất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điều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chỉnh</a:t>
            </a:r>
            <a:r>
              <a:rPr lang="en-GB"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Báo</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cáo</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thuyết</a:t>
            </a:r>
            <a:r>
              <a:rPr lang="en-GB" dirty="0">
                <a:latin typeface="Arial" panose="020B0604020202020204" pitchFamily="34" charset="0"/>
                <a:cs typeface="Arial" panose="020B0604020202020204" pitchFamily="34" charset="0"/>
              </a:rPr>
              <a:t> minh </a:t>
            </a:r>
            <a:r>
              <a:rPr lang="en-GB" dirty="0" err="1">
                <a:latin typeface="Arial" panose="020B0604020202020204" pitchFamily="34" charset="0"/>
                <a:cs typeface="Arial" panose="020B0604020202020204" pitchFamily="34" charset="0"/>
              </a:rPr>
              <a:t>điều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chỉnh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bảng</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giá</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đất</a:t>
            </a:r>
            <a:r>
              <a:rPr lang="en-GB"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Báo</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cáo</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tiếp</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thu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giải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trình</a:t>
            </a:r>
            <a:r>
              <a:rPr lang="en-GB" dirty="0">
                <a:latin typeface="Arial" panose="020B0604020202020204" pitchFamily="34" charset="0"/>
                <a:cs typeface="Arial" panose="020B0604020202020204" pitchFamily="34" charset="0"/>
              </a:rPr>
              <a:t> ý </a:t>
            </a:r>
            <a:r>
              <a:rPr lang="en-GB" dirty="0" err="1">
                <a:latin typeface="Arial" panose="020B0604020202020204" pitchFamily="34" charset="0"/>
                <a:cs typeface="Arial" panose="020B0604020202020204" pitchFamily="34" charset="0"/>
              </a:rPr>
              <a:t>kiến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góp</a:t>
            </a:r>
            <a:r>
              <a:rPr lang="en-GB" dirty="0">
                <a:latin typeface="Arial" panose="020B0604020202020204" pitchFamily="34" charset="0"/>
                <a:cs typeface="Arial" panose="020B0604020202020204" pitchFamily="34" charset="0"/>
              </a:rPr>
              <a:t> ý </a:t>
            </a:r>
            <a:r>
              <a:rPr lang="en-GB" dirty="0" err="1">
                <a:latin typeface="Arial" panose="020B0604020202020204" pitchFamily="34" charset="0"/>
                <a:cs typeface="Arial" panose="020B0604020202020204" pitchFamily="34" charset="0"/>
              </a:rPr>
              <a:t>đối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với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dự</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thảo</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bảng</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giá</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đất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điều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chỉnh</a:t>
            </a:r>
            <a:r>
              <a:rPr lang="en-GB"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Văn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bản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thẩm</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định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bảng</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giá</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đất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điều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chỉnh</a:t>
            </a:r>
            <a:r>
              <a:rPr lang="en-GB"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algn="just"/>
            <a:r>
              <a:rPr lang="en-GB">
                <a:latin typeface="Arial" panose="020B0604020202020204" pitchFamily="34" charset="0"/>
                <a:cs typeface="Arial" panose="020B0604020202020204" pitchFamily="34" charset="0"/>
              </a:rPr>
              <a:t>- Báo </a:t>
            </a:r>
            <a:r>
              <a:rPr lang="en-GB" dirty="0" err="1">
                <a:latin typeface="Arial" panose="020B0604020202020204" pitchFamily="34" charset="0"/>
                <a:cs typeface="Arial" panose="020B0604020202020204" pitchFamily="34" charset="0"/>
              </a:rPr>
              <a:t>cáo</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tiếp</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thu</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giải</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trình</a:t>
            </a:r>
            <a:r>
              <a:rPr lang="en-GB" dirty="0">
                <a:latin typeface="Arial" panose="020B0604020202020204" pitchFamily="34" charset="0"/>
                <a:cs typeface="Arial" panose="020B0604020202020204" pitchFamily="34" charset="0"/>
              </a:rPr>
              <a:t> ý </a:t>
            </a:r>
            <a:r>
              <a:rPr lang="en-GB" dirty="0" err="1">
                <a:latin typeface="Arial" panose="020B0604020202020204" pitchFamily="34" charset="0"/>
                <a:cs typeface="Arial" panose="020B0604020202020204" pitchFamily="34" charset="0"/>
              </a:rPr>
              <a:t>kiến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thẩm</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định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bảng</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giá</a:t>
            </a:r>
            <a:r>
              <a:rPr lang="en-GB" dirty="0">
                <a:latin typeface="Arial" panose="020B0604020202020204" pitchFamily="34" charset="0"/>
                <a:cs typeface="Arial" panose="020B0604020202020204" pitchFamily="34" charset="0"/>
              </a:rPr>
              <a:t> </a:t>
            </a:r>
            <a:r>
              <a:rPr lang="en-GB" err="1">
                <a:latin typeface="Arial" panose="020B0604020202020204" pitchFamily="34" charset="0"/>
                <a:cs typeface="Arial" panose="020B0604020202020204" pitchFamily="34" charset="0"/>
              </a:rPr>
              <a:t>đất</a:t>
            </a:r>
            <a:r>
              <a:rPr lang="en-GB">
                <a:latin typeface="Arial" panose="020B0604020202020204" pitchFamily="34" charset="0"/>
                <a:cs typeface="Arial" panose="020B0604020202020204" pitchFamily="34" charset="0"/>
              </a:rPr>
              <a:t>.</a:t>
            </a:r>
          </a:p>
          <a:p>
            <a:pPr algn="just"/>
            <a:endParaRPr lang="en-US"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 </a:t>
            </a:r>
            <a:r>
              <a:rPr lang="en-US" b="1" dirty="0" err="1">
                <a:solidFill>
                  <a:schemeClr val="accent6">
                    <a:lumMod val="50000"/>
                  </a:schemeClr>
                </a:solidFill>
                <a:latin typeface="Arial" panose="020B0604020202020204" pitchFamily="34" charset="0"/>
                <a:ea typeface="Poppins"/>
                <a:cs typeface="Arial" panose="020B0604020202020204" pitchFamily="34" charset="0"/>
                <a:sym typeface="Poppins"/>
              </a:rPr>
              <a:t>Số</a:t>
            </a:r>
            <a:r>
              <a:rPr lang="en-US" b="1" dirty="0">
                <a:solidFill>
                  <a:schemeClr val="accent6">
                    <a:lumMod val="50000"/>
                  </a:schemeClr>
                </a:solidFill>
                <a:latin typeface="Arial" panose="020B0604020202020204" pitchFamily="34" charset="0"/>
                <a:ea typeface="Poppins"/>
                <a:cs typeface="Arial" panose="020B0604020202020204" pitchFamily="34" charset="0"/>
                <a:sym typeface="Poppins"/>
              </a:rPr>
              <a:t> </a:t>
            </a:r>
            <a:r>
              <a:rPr lang="en-US" b="1" dirty="0" err="1">
                <a:solidFill>
                  <a:schemeClr val="accent6">
                    <a:lumMod val="50000"/>
                  </a:schemeClr>
                </a:solidFill>
                <a:latin typeface="Arial" panose="020B0604020202020204" pitchFamily="34" charset="0"/>
                <a:ea typeface="Poppins"/>
                <a:cs typeface="Arial" panose="020B0604020202020204" pitchFamily="34" charset="0"/>
                <a:sym typeface="Poppins"/>
              </a:rPr>
              <a:t>lượng</a:t>
            </a:r>
            <a:r>
              <a:rPr lang="en-US" b="1" dirty="0">
                <a:solidFill>
                  <a:schemeClr val="accent6">
                    <a:lumMod val="50000"/>
                  </a:schemeClr>
                </a:solidFill>
                <a:latin typeface="Arial" panose="020B0604020202020204" pitchFamily="34" charset="0"/>
                <a:ea typeface="Poppins"/>
                <a:cs typeface="Arial" panose="020B0604020202020204" pitchFamily="34" charset="0"/>
                <a:sym typeface="Poppins"/>
              </a:rPr>
              <a:t> </a:t>
            </a:r>
            <a:r>
              <a:rPr lang="en-US" b="1" dirty="0" err="1">
                <a:solidFill>
                  <a:schemeClr val="accent6">
                    <a:lumMod val="50000"/>
                  </a:schemeClr>
                </a:solidFill>
                <a:latin typeface="Arial" panose="020B0604020202020204" pitchFamily="34" charset="0"/>
                <a:ea typeface="Poppins"/>
                <a:cs typeface="Arial" panose="020B0604020202020204" pitchFamily="34" charset="0"/>
                <a:sym typeface="Poppins"/>
              </a:rPr>
              <a:t>hồ</a:t>
            </a:r>
            <a:r>
              <a:rPr lang="en-US" b="1" dirty="0">
                <a:solidFill>
                  <a:schemeClr val="accent6">
                    <a:lumMod val="50000"/>
                  </a:schemeClr>
                </a:solidFill>
                <a:latin typeface="Arial" panose="020B0604020202020204" pitchFamily="34" charset="0"/>
                <a:ea typeface="Poppins"/>
                <a:cs typeface="Arial" panose="020B0604020202020204" pitchFamily="34" charset="0"/>
                <a:sym typeface="Poppins"/>
              </a:rPr>
              <a:t> </a:t>
            </a:r>
            <a:r>
              <a:rPr lang="en-US" b="1" dirty="0" err="1">
                <a:solidFill>
                  <a:schemeClr val="accent6">
                    <a:lumMod val="50000"/>
                  </a:schemeClr>
                </a:solidFill>
                <a:latin typeface="Arial" panose="020B0604020202020204" pitchFamily="34" charset="0"/>
                <a:ea typeface="Poppins"/>
                <a:cs typeface="Arial" panose="020B0604020202020204" pitchFamily="34" charset="0"/>
                <a:sym typeface="Poppins"/>
              </a:rPr>
              <a:t>sơ</a:t>
            </a:r>
            <a:r>
              <a:rPr lang="en-US" b="1" dirty="0">
                <a:solidFill>
                  <a:schemeClr val="accent6">
                    <a:lumMod val="50000"/>
                  </a:schemeClr>
                </a:solidFill>
                <a:latin typeface="Arial" panose="020B0604020202020204" pitchFamily="34" charset="0"/>
                <a:ea typeface="Poppins"/>
                <a:cs typeface="Arial" panose="020B0604020202020204" pitchFamily="34" charset="0"/>
                <a:sym typeface="Poppins"/>
              </a:rPr>
              <a:t>: </a:t>
            </a:r>
            <a:r>
              <a:rPr lang="en-US" dirty="0">
                <a:latin typeface="Arial" panose="020B0604020202020204" pitchFamily="34" charset="0"/>
                <a:ea typeface="Poppins"/>
                <a:cs typeface="Arial" panose="020B0604020202020204" pitchFamily="34" charset="0"/>
                <a:sym typeface="Poppins"/>
              </a:rPr>
              <a:t>01 </a:t>
            </a:r>
            <a:r>
              <a:rPr lang="en-US" dirty="0" err="1">
                <a:latin typeface="Arial" panose="020B0604020202020204" pitchFamily="34" charset="0"/>
                <a:ea typeface="Poppins"/>
                <a:cs typeface="Arial" panose="020B0604020202020204" pitchFamily="34" charset="0"/>
                <a:sym typeface="Poppins"/>
              </a:rPr>
              <a:t>bộ</a:t>
            </a:r>
            <a:r>
              <a:rPr lang="en-US" dirty="0">
                <a:latin typeface="Arial" panose="020B0604020202020204" pitchFamily="34" charset="0"/>
                <a:ea typeface="Poppins"/>
                <a:cs typeface="Arial" panose="020B0604020202020204" pitchFamily="34" charset="0"/>
                <a:sym typeface="Poppins"/>
              </a:rPr>
              <a:t>.</a:t>
            </a:r>
            <a:endParaRPr lang="en-US" dirty="0">
              <a:solidFill>
                <a:srgbClr val="6B7A83"/>
              </a:solidFill>
              <a:latin typeface="Arial" panose="020B0604020202020204" pitchFamily="34" charset="0"/>
              <a:ea typeface="Poppins"/>
              <a:cs typeface="Arial" panose="020B0604020202020204" pitchFamily="34" charset="0"/>
              <a:sym typeface="Poppins"/>
            </a:endParaRPr>
          </a:p>
        </p:txBody>
      </p:sp>
      <p:sp>
        <p:nvSpPr>
          <p:cNvPr id="78" name="TextBox 78">
            <a:extLst>
              <a:ext uri="{FF2B5EF4-FFF2-40B4-BE49-F238E27FC236}">
                <a16:creationId xmlns:a16="http://schemas.microsoft.com/office/drawing/2014/main" id="{6A24AC6E-5447-B42C-CF9E-DB6F6A121AF2}"/>
              </a:ext>
            </a:extLst>
          </p:cNvPr>
          <p:cNvSpPr txBox="1"/>
          <p:nvPr/>
        </p:nvSpPr>
        <p:spPr>
          <a:xfrm>
            <a:off x="1589810" y="9199497"/>
            <a:ext cx="3624115" cy="576376"/>
          </a:xfrm>
          <a:prstGeom prst="rect">
            <a:avLst/>
          </a:prstGeom>
        </p:spPr>
        <p:txBody>
          <a:bodyPr lIns="0" tIns="0" rIns="0" bIns="0" rtlCol="0" anchor="t">
            <a:spAutoFit/>
          </a:bodyPr>
          <a:lstStyle/>
          <a:p>
            <a:pPr algn="l">
              <a:lnSpc>
                <a:spcPts val="2280"/>
              </a:lnSpc>
            </a:pPr>
            <a:r>
              <a:rPr lang="vi-VN" sz="1900" b="1" dirty="0">
                <a:solidFill>
                  <a:srgbClr val="FFFFFF"/>
                </a:solidFill>
                <a:latin typeface="Arial" panose="020B0604020202020204" pitchFamily="34" charset="0"/>
                <a:ea typeface="Montserrat Bold"/>
                <a:cs typeface="Arial" panose="020B0604020202020204" pitchFamily="34" charset="0"/>
                <a:sym typeface="Montserrat Bold"/>
              </a:rPr>
              <a:t>Đối tượng thực hiện thủ tục hành chính</a:t>
            </a:r>
            <a:endParaRPr lang="en-US" sz="1900" b="1" dirty="0">
              <a:solidFill>
                <a:srgbClr val="FFFFFF"/>
              </a:solidFill>
              <a:latin typeface="Arial" panose="020B0604020202020204" pitchFamily="34" charset="0"/>
              <a:ea typeface="Montserrat Bold"/>
              <a:cs typeface="Arial" panose="020B0604020202020204" pitchFamily="34" charset="0"/>
              <a:sym typeface="Montserrat Bold"/>
            </a:endParaRPr>
          </a:p>
        </p:txBody>
      </p:sp>
      <p:sp>
        <p:nvSpPr>
          <p:cNvPr id="79" name="TextBox 79">
            <a:extLst>
              <a:ext uri="{FF2B5EF4-FFF2-40B4-BE49-F238E27FC236}">
                <a16:creationId xmlns:a16="http://schemas.microsoft.com/office/drawing/2014/main" id="{70C57E1C-93D0-0EC1-EACC-A61A2B1B4B9F}"/>
              </a:ext>
            </a:extLst>
          </p:cNvPr>
          <p:cNvSpPr txBox="1"/>
          <p:nvPr/>
        </p:nvSpPr>
        <p:spPr>
          <a:xfrm>
            <a:off x="1589810" y="7623454"/>
            <a:ext cx="2705697" cy="468361"/>
          </a:xfrm>
          <a:prstGeom prst="rect">
            <a:avLst/>
          </a:prstGeom>
        </p:spPr>
        <p:txBody>
          <a:bodyPr lIns="0" tIns="0" rIns="0" bIns="0" rtlCol="0" anchor="t">
            <a:spAutoFit/>
          </a:bodyPr>
          <a:lstStyle/>
          <a:p>
            <a:pPr algn="l">
              <a:lnSpc>
                <a:spcPts val="2660"/>
              </a:lnSpc>
            </a:pPr>
            <a:r>
              <a:rPr lang="en-US" sz="1900" b="1" dirty="0" err="1">
                <a:solidFill>
                  <a:srgbClr val="FFFFFF"/>
                </a:solidFill>
                <a:latin typeface="Arial" panose="020B0604020202020204" pitchFamily="34" charset="0"/>
                <a:ea typeface="Montserrat Bold"/>
                <a:cs typeface="Arial" panose="020B0604020202020204" pitchFamily="34" charset="0"/>
                <a:sym typeface="Montserrat Bold"/>
              </a:rPr>
              <a:t>Thời</a:t>
            </a:r>
            <a:r>
              <a:rPr lang="en-US" sz="1900" b="1" dirty="0">
                <a:solidFill>
                  <a:srgbClr val="FFFFFF"/>
                </a:solidFill>
                <a:latin typeface="Arial" panose="020B0604020202020204" pitchFamily="34" charset="0"/>
                <a:ea typeface="Montserrat Bold"/>
                <a:cs typeface="Arial" panose="020B0604020202020204" pitchFamily="34" charset="0"/>
                <a:sym typeface="Montserrat Bold"/>
              </a:rPr>
              <a:t> </a:t>
            </a:r>
            <a:r>
              <a:rPr lang="en-US" sz="1900" b="1" dirty="0" err="1">
                <a:solidFill>
                  <a:srgbClr val="FFFFFF"/>
                </a:solidFill>
                <a:latin typeface="Arial" panose="020B0604020202020204" pitchFamily="34" charset="0"/>
                <a:ea typeface="Montserrat Bold"/>
                <a:cs typeface="Arial" panose="020B0604020202020204" pitchFamily="34" charset="0"/>
                <a:sym typeface="Montserrat Bold"/>
              </a:rPr>
              <a:t>hạn</a:t>
            </a:r>
            <a:r>
              <a:rPr lang="en-US" sz="1900" b="1" dirty="0">
                <a:solidFill>
                  <a:srgbClr val="FFFFFF"/>
                </a:solidFill>
                <a:latin typeface="Arial" panose="020B0604020202020204" pitchFamily="34" charset="0"/>
                <a:ea typeface="Montserrat Bold"/>
                <a:cs typeface="Arial" panose="020B0604020202020204" pitchFamily="34" charset="0"/>
                <a:sym typeface="Montserrat Bold"/>
              </a:rPr>
              <a:t> </a:t>
            </a:r>
            <a:r>
              <a:rPr lang="en-US" sz="1900" b="1" dirty="0" err="1">
                <a:solidFill>
                  <a:srgbClr val="FFFFFF"/>
                </a:solidFill>
                <a:latin typeface="Arial" panose="020B0604020202020204" pitchFamily="34" charset="0"/>
                <a:ea typeface="Montserrat Bold"/>
                <a:cs typeface="Arial" panose="020B0604020202020204" pitchFamily="34" charset="0"/>
                <a:sym typeface="Montserrat Bold"/>
              </a:rPr>
              <a:t>giải</a:t>
            </a:r>
            <a:r>
              <a:rPr lang="en-US" sz="1900" b="1" dirty="0">
                <a:solidFill>
                  <a:srgbClr val="FFFFFF"/>
                </a:solidFill>
                <a:latin typeface="Arial" panose="020B0604020202020204" pitchFamily="34" charset="0"/>
                <a:ea typeface="Montserrat Bold"/>
                <a:cs typeface="Arial" panose="020B0604020202020204" pitchFamily="34" charset="0"/>
                <a:sym typeface="Montserrat Bold"/>
              </a:rPr>
              <a:t> </a:t>
            </a:r>
            <a:r>
              <a:rPr lang="en-US" sz="1900" b="1" dirty="0" err="1">
                <a:solidFill>
                  <a:srgbClr val="FFFFFF"/>
                </a:solidFill>
                <a:latin typeface="Arial" panose="020B0604020202020204" pitchFamily="34" charset="0"/>
                <a:ea typeface="Montserrat Bold"/>
                <a:cs typeface="Arial" panose="020B0604020202020204" pitchFamily="34" charset="0"/>
                <a:sym typeface="Montserrat Bold"/>
              </a:rPr>
              <a:t>quyết</a:t>
            </a:r>
            <a:endParaRPr lang="en-US" sz="1900" b="1" dirty="0">
              <a:solidFill>
                <a:srgbClr val="FFFFFF"/>
              </a:solidFill>
              <a:latin typeface="Arial" panose="020B0604020202020204" pitchFamily="34" charset="0"/>
              <a:ea typeface="Montserrat Bold"/>
              <a:cs typeface="Arial" panose="020B0604020202020204" pitchFamily="34" charset="0"/>
              <a:sym typeface="Montserrat Bold"/>
            </a:endParaRPr>
          </a:p>
        </p:txBody>
      </p:sp>
      <p:sp>
        <p:nvSpPr>
          <p:cNvPr id="80" name="TextBox 80">
            <a:extLst>
              <a:ext uri="{FF2B5EF4-FFF2-40B4-BE49-F238E27FC236}">
                <a16:creationId xmlns:a16="http://schemas.microsoft.com/office/drawing/2014/main" id="{E4A12115-4BD7-C18F-C9B3-6FAE6D3D99BC}"/>
              </a:ext>
            </a:extLst>
          </p:cNvPr>
          <p:cNvSpPr txBox="1"/>
          <p:nvPr/>
        </p:nvSpPr>
        <p:spPr>
          <a:xfrm>
            <a:off x="1472955" y="8410326"/>
            <a:ext cx="3984205" cy="196849"/>
          </a:xfrm>
          <a:prstGeom prst="rect">
            <a:avLst/>
          </a:prstGeom>
        </p:spPr>
        <p:txBody>
          <a:bodyPr lIns="0" tIns="0" rIns="0" bIns="0" rtlCol="0" anchor="t">
            <a:spAutoFit/>
          </a:bodyPr>
          <a:lstStyle/>
          <a:p>
            <a:pPr algn="just">
              <a:lnSpc>
                <a:spcPts val="1540"/>
              </a:lnSpc>
            </a:pPr>
            <a:r>
              <a:rPr lang="en-US" dirty="0" err="1">
                <a:latin typeface="Arial" panose="020B0604020202020204" pitchFamily="34" charset="0"/>
                <a:ea typeface="Poppins"/>
                <a:cs typeface="Arial" panose="020B0604020202020204" pitchFamily="34" charset="0"/>
                <a:sym typeface="Poppins"/>
              </a:rPr>
              <a:t>Không</a:t>
            </a:r>
            <a:r>
              <a:rPr lang="en-US" dirty="0">
                <a:latin typeface="Arial" panose="020B0604020202020204" pitchFamily="34" charset="0"/>
                <a:ea typeface="Poppins"/>
                <a:cs typeface="Arial" panose="020B0604020202020204" pitchFamily="34" charset="0"/>
                <a:sym typeface="Poppins"/>
              </a:rPr>
              <a:t> </a:t>
            </a:r>
            <a:r>
              <a:rPr lang="en-US" dirty="0" err="1">
                <a:latin typeface="Arial" panose="020B0604020202020204" pitchFamily="34" charset="0"/>
                <a:ea typeface="Poppins"/>
                <a:cs typeface="Arial" panose="020B0604020202020204" pitchFamily="34" charset="0"/>
                <a:sym typeface="Poppins"/>
              </a:rPr>
              <a:t>quy</a:t>
            </a:r>
            <a:r>
              <a:rPr lang="en-US" dirty="0">
                <a:latin typeface="Arial" panose="020B0604020202020204" pitchFamily="34" charset="0"/>
                <a:ea typeface="Poppins"/>
                <a:cs typeface="Arial" panose="020B0604020202020204" pitchFamily="34" charset="0"/>
                <a:sym typeface="Poppins"/>
              </a:rPr>
              <a:t> </a:t>
            </a:r>
            <a:r>
              <a:rPr lang="en-US" dirty="0" err="1">
                <a:latin typeface="Arial" panose="020B0604020202020204" pitchFamily="34" charset="0"/>
                <a:ea typeface="Poppins"/>
                <a:cs typeface="Arial" panose="020B0604020202020204" pitchFamily="34" charset="0"/>
                <a:sym typeface="Poppins"/>
              </a:rPr>
              <a:t>định</a:t>
            </a:r>
            <a:endParaRPr lang="vi-VN" dirty="0">
              <a:latin typeface="Arial" panose="020B0604020202020204" pitchFamily="34" charset="0"/>
              <a:ea typeface="Poppins"/>
              <a:cs typeface="Arial" panose="020B0604020202020204" pitchFamily="34" charset="0"/>
              <a:sym typeface="Poppins"/>
            </a:endParaRPr>
          </a:p>
        </p:txBody>
      </p:sp>
      <p:sp>
        <p:nvSpPr>
          <p:cNvPr id="81" name="TextBox 81">
            <a:extLst>
              <a:ext uri="{FF2B5EF4-FFF2-40B4-BE49-F238E27FC236}">
                <a16:creationId xmlns:a16="http://schemas.microsoft.com/office/drawing/2014/main" id="{A7606E8A-5CA5-CC17-3D40-CE9359E376BE}"/>
              </a:ext>
            </a:extLst>
          </p:cNvPr>
          <p:cNvSpPr txBox="1"/>
          <p:nvPr/>
        </p:nvSpPr>
        <p:spPr>
          <a:xfrm>
            <a:off x="1361073" y="10117715"/>
            <a:ext cx="4582527" cy="2677656"/>
          </a:xfrm>
          <a:prstGeom prst="rect">
            <a:avLst/>
          </a:prstGeom>
        </p:spPr>
        <p:txBody>
          <a:bodyPr wrap="square" lIns="0" tIns="0" rIns="0" bIns="0" rtlCol="0" anchor="t">
            <a:spAutoFit/>
          </a:bodyPr>
          <a:lstStyle/>
          <a:p>
            <a:pPr algn="just">
              <a:spcBef>
                <a:spcPts val="600"/>
              </a:spcBef>
            </a:pPr>
            <a:r>
              <a:rPr lang="vi-VN" dirty="0">
                <a:solidFill>
                  <a:srgbClr val="6B7A83"/>
                </a:solidFill>
                <a:latin typeface="Arial" panose="020B0604020202020204" pitchFamily="34" charset="0"/>
                <a:ea typeface="Poppins"/>
                <a:cs typeface="Arial" panose="020B0604020202020204" pitchFamily="34" charset="0"/>
                <a:sym typeface="Poppins"/>
              </a:rPr>
              <a:t> </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Ủy</a:t>
            </a:r>
            <a:r>
              <a:rPr lang="en-US" dirty="0">
                <a:latin typeface="Arial" panose="020B0604020202020204" pitchFamily="34" charset="0"/>
                <a:cs typeface="Arial" panose="020B0604020202020204" pitchFamily="34" charset="0"/>
              </a:rPr>
              <a:t> ban </a:t>
            </a:r>
            <a:r>
              <a:rPr lang="en-US" dirty="0" err="1">
                <a:latin typeface="Arial" panose="020B0604020202020204" pitchFamily="34" charset="0"/>
                <a:cs typeface="Arial" panose="020B0604020202020204" pitchFamily="34" charset="0"/>
              </a:rPr>
              <a:t>nhân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dân</a:t>
            </a:r>
            <a:r>
              <a:rPr lang="en-US" dirty="0">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cấp</a:t>
            </a:r>
            <a:r>
              <a:rPr lang="en-US">
                <a:latin typeface="Arial" panose="020B0604020202020204" pitchFamily="34" charset="0"/>
                <a:cs typeface="Arial" panose="020B0604020202020204" pitchFamily="34" charset="0"/>
              </a:rPr>
              <a:t> tỉnh.</a:t>
            </a:r>
          </a:p>
          <a:p>
            <a:pPr algn="just">
              <a:spcBef>
                <a:spcPts val="600"/>
              </a:spcBef>
            </a:pPr>
            <a:r>
              <a:rPr lang="en-US">
                <a:latin typeface="Arial" panose="020B0604020202020204" pitchFamily="34" charset="0"/>
                <a:cs typeface="Arial" panose="020B0604020202020204" pitchFamily="34" charset="0"/>
              </a:rPr>
              <a:t>- Ủy ban nhân dân cấp xã.</a:t>
            </a:r>
          </a:p>
          <a:p>
            <a:pPr algn="just">
              <a:spcBef>
                <a:spcPts val="600"/>
              </a:spcBef>
            </a:pPr>
            <a:r>
              <a:rPr lang="en-US">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chức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năng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quản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đai</a:t>
            </a:r>
            <a:r>
              <a:rPr lang="en-US" dirty="0">
                <a:latin typeface="Arial" panose="020B0604020202020204" pitchFamily="34" charset="0"/>
                <a:cs typeface="Arial" panose="020B0604020202020204" pitchFamily="34" charset="0"/>
              </a:rPr>
              <a:t>.</a:t>
            </a:r>
          </a:p>
          <a:p>
            <a:pPr algn="just">
              <a:spcBef>
                <a:spcPts val="600"/>
              </a:spcBef>
            </a:pP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Sở</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chính</a:t>
            </a:r>
            <a:r>
              <a:rPr lang="en-US" dirty="0">
                <a:latin typeface="Arial" panose="020B0604020202020204" pitchFamily="34" charset="0"/>
                <a:cs typeface="Arial" panose="020B0604020202020204" pitchFamily="34" charset="0"/>
              </a:rPr>
              <a:t>.</a:t>
            </a:r>
          </a:p>
          <a:p>
            <a:pPr algn="just">
              <a:spcBef>
                <a:spcPts val="600"/>
              </a:spcBef>
            </a:pP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Hội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thẩm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định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bảng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đất</a:t>
            </a:r>
            <a:r>
              <a:rPr lang="en-US" dirty="0">
                <a:latin typeface="Arial" panose="020B0604020202020204" pitchFamily="34" charset="0"/>
                <a:cs typeface="Arial" panose="020B0604020202020204" pitchFamily="34" charset="0"/>
              </a:rPr>
              <a:t>.</a:t>
            </a:r>
          </a:p>
          <a:p>
            <a:pPr algn="just">
              <a:spcBef>
                <a:spcPts val="600"/>
              </a:spcBef>
            </a:pP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Tổ</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chức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phát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triển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quỹ</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đất</a:t>
            </a:r>
            <a:r>
              <a:rPr lang="en-US" dirty="0">
                <a:latin typeface="Arial" panose="020B0604020202020204" pitchFamily="34" charset="0"/>
                <a:cs typeface="Arial" panose="020B0604020202020204" pitchFamily="34" charset="0"/>
              </a:rPr>
              <a:t>.</a:t>
            </a:r>
          </a:p>
          <a:p>
            <a:pPr algn="just">
              <a:spcBef>
                <a:spcPts val="600"/>
              </a:spcBef>
            </a:pP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tổ</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chức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liên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nếu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a:t>
            </a:r>
          </a:p>
        </p:txBody>
      </p:sp>
      <p:sp>
        <p:nvSpPr>
          <p:cNvPr id="84" name="TextBox 84">
            <a:extLst>
              <a:ext uri="{FF2B5EF4-FFF2-40B4-BE49-F238E27FC236}">
                <a16:creationId xmlns:a16="http://schemas.microsoft.com/office/drawing/2014/main" id="{255CE470-B64D-9C98-DD35-C07CDA25557F}"/>
              </a:ext>
            </a:extLst>
          </p:cNvPr>
          <p:cNvSpPr txBox="1"/>
          <p:nvPr/>
        </p:nvSpPr>
        <p:spPr>
          <a:xfrm>
            <a:off x="208965" y="343275"/>
            <a:ext cx="7398798" cy="844783"/>
          </a:xfrm>
          <a:prstGeom prst="rect">
            <a:avLst/>
          </a:prstGeom>
        </p:spPr>
        <p:txBody>
          <a:bodyPr lIns="0" tIns="0" rIns="0" bIns="0" rtlCol="0" anchor="t">
            <a:spAutoFit/>
          </a:bodyPr>
          <a:lstStyle/>
          <a:p>
            <a:pPr algn="ctr">
              <a:lnSpc>
                <a:spcPts val="3359"/>
              </a:lnSpc>
            </a:pPr>
            <a:r>
              <a:rPr lang="en-US" sz="2800" b="1" spc="237" dirty="0">
                <a:solidFill>
                  <a:srgbClr val="FFFFFF"/>
                </a:solidFill>
                <a:latin typeface="Arial" panose="020B0604020202020204" pitchFamily="34" charset="0"/>
                <a:ea typeface="Anton"/>
                <a:cs typeface="Arial" panose="020B0604020202020204" pitchFamily="34" charset="0"/>
                <a:sym typeface="Anton"/>
              </a:rPr>
              <a:t>HỒ SƠ, THỜI HẠN, ĐỐI TƯỢNG THỰC HIỆN</a:t>
            </a:r>
          </a:p>
        </p:txBody>
      </p:sp>
      <p:graphicFrame>
        <p:nvGraphicFramePr>
          <p:cNvPr id="6" name="Object 5"/>
          <p:cNvGraphicFramePr>
            <a:graphicFrameLocks noChangeAspect="1"/>
          </p:cNvGraphicFramePr>
          <p:nvPr/>
        </p:nvGraphicFramePr>
        <p:xfrm>
          <a:off x="6145007" y="4470110"/>
          <a:ext cx="1359639" cy="1184994"/>
        </p:xfrm>
        <a:graphic>
          <a:graphicData uri="http://schemas.openxmlformats.org/presentationml/2006/ole">
            <mc:AlternateContent xmlns:mc="http://schemas.openxmlformats.org/markup-compatibility/2006">
              <mc:Choice xmlns:v="urn:schemas-microsoft-com:vml" Requires="v">
                <p:oleObj name="PDF" showAsIcon="1" r:id="rId4" imgW="914400" imgH="792360" progId="FoxitReader.Document">
                  <p:embed/>
                </p:oleObj>
              </mc:Choice>
              <mc:Fallback>
                <p:oleObj name="PDF" showAsIcon="1" r:id="rId4" imgW="914400" imgH="792360" progId="FoxitReader.Document">
                  <p:embed/>
                  <p:pic>
                    <p:nvPicPr>
                      <p:cNvPr id="6" name="Object 5"/>
                      <p:cNvPicPr/>
                      <p:nvPr/>
                    </p:nvPicPr>
                    <p:blipFill>
                      <a:blip r:embed="rId5"/>
                      <a:stretch>
                        <a:fillRect/>
                      </a:stretch>
                    </p:blipFill>
                    <p:spPr>
                      <a:xfrm>
                        <a:off x="6145007" y="4470110"/>
                        <a:ext cx="1359639" cy="1184994"/>
                      </a:xfrm>
                      <a:prstGeom prst="rect">
                        <a:avLst/>
                      </a:prstGeom>
                    </p:spPr>
                  </p:pic>
                </p:oleObj>
              </mc:Fallback>
            </mc:AlternateContent>
          </a:graphicData>
        </a:graphic>
      </p:graphicFrame>
      <p:sp>
        <p:nvSpPr>
          <p:cNvPr id="5" name="TextBox 72">
            <a:extLst>
              <a:ext uri="{FF2B5EF4-FFF2-40B4-BE49-F238E27FC236}">
                <a16:creationId xmlns:a16="http://schemas.microsoft.com/office/drawing/2014/main" id="{B2E1D4F3-99EF-81CB-C7E6-EE48ED39C15A}"/>
              </a:ext>
            </a:extLst>
          </p:cNvPr>
          <p:cNvSpPr txBox="1"/>
          <p:nvPr/>
        </p:nvSpPr>
        <p:spPr>
          <a:xfrm>
            <a:off x="457200" y="8795935"/>
            <a:ext cx="289392" cy="1147237"/>
          </a:xfrm>
          <a:prstGeom prst="rect">
            <a:avLst/>
          </a:prstGeom>
        </p:spPr>
        <p:txBody>
          <a:bodyPr lIns="0" tIns="0" rIns="0" bIns="0" rtlCol="0" anchor="t">
            <a:spAutoFit/>
          </a:bodyPr>
          <a:lstStyle/>
          <a:p>
            <a:pPr marL="0" lvl="0" indent="0" algn="l">
              <a:lnSpc>
                <a:spcPts val="9799"/>
              </a:lnSpc>
              <a:spcBef>
                <a:spcPct val="0"/>
              </a:spcBef>
            </a:pPr>
            <a:r>
              <a:rPr lang="en-US" sz="6000" b="1" u="none" strike="noStrike">
                <a:solidFill>
                  <a:srgbClr val="0A6354"/>
                </a:solidFill>
                <a:latin typeface="Arial" panose="020B0604020202020204" pitchFamily="34" charset="0"/>
                <a:ea typeface="Montserrat Bold"/>
                <a:cs typeface="Arial" panose="020B0604020202020204" pitchFamily="34" charset="0"/>
                <a:sym typeface="Wingdings" panose="05000000000000000000" pitchFamily="2" charset="2"/>
              </a:rPr>
              <a:t></a:t>
            </a:r>
            <a:endParaRPr lang="en-US" sz="6000" b="1" u="none" strike="noStrike" dirty="0">
              <a:solidFill>
                <a:srgbClr val="0A6354"/>
              </a:solidFill>
              <a:latin typeface="Arial" panose="020B0604020202020204" pitchFamily="34" charset="0"/>
              <a:ea typeface="Montserrat Bold"/>
              <a:cs typeface="Arial" panose="020B0604020202020204" pitchFamily="34" charset="0"/>
              <a:sym typeface="Montserrat Bold"/>
            </a:endParaRPr>
          </a:p>
        </p:txBody>
      </p:sp>
    </p:spTree>
    <p:extLst>
      <p:ext uri="{BB962C8B-B14F-4D97-AF65-F5344CB8AC3E}">
        <p14:creationId xmlns:p14="http://schemas.microsoft.com/office/powerpoint/2010/main" val="37311658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TotalTime>
  <Words>948</Words>
  <Application>Microsoft Office PowerPoint</Application>
  <PresentationFormat>Custom</PresentationFormat>
  <Paragraphs>60</Paragraphs>
  <Slides>3</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vt:i4>
      </vt:variant>
    </vt:vector>
  </HeadingPairs>
  <TitlesOfParts>
    <vt:vector size="8" baseType="lpstr">
      <vt:lpstr>Arial</vt:lpstr>
      <vt:lpstr>Poppins</vt:lpstr>
      <vt:lpstr>Calibri</vt:lpstr>
      <vt:lpstr>Office Theme</vt:lpstr>
      <vt:lpstr>PDF</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Lined Budget Planning Process Infographic</dc:title>
  <dc:creator>TuanAnh</dc:creator>
  <cp:lastModifiedBy>DELL</cp:lastModifiedBy>
  <cp:revision>36</cp:revision>
  <dcterms:created xsi:type="dcterms:W3CDTF">2006-08-16T00:00:00Z</dcterms:created>
  <dcterms:modified xsi:type="dcterms:W3CDTF">2025-07-22T12:14:02Z</dcterms:modified>
  <dc:identifier>DAGtmcTAUFU</dc:identifier>
</cp:coreProperties>
</file>